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handoutMasterIdLst>
    <p:handoutMasterId r:id="rId20"/>
  </p:handoutMasterIdLst>
  <p:sldIdLst>
    <p:sldId id="285" r:id="rId2"/>
    <p:sldId id="272" r:id="rId3"/>
    <p:sldId id="282" r:id="rId4"/>
    <p:sldId id="268" r:id="rId5"/>
    <p:sldId id="280" r:id="rId6"/>
    <p:sldId id="271" r:id="rId7"/>
    <p:sldId id="281" r:id="rId8"/>
    <p:sldId id="283" r:id="rId9"/>
    <p:sldId id="284" r:id="rId10"/>
    <p:sldId id="273" r:id="rId11"/>
    <p:sldId id="274" r:id="rId12"/>
    <p:sldId id="276" r:id="rId13"/>
    <p:sldId id="275" r:id="rId14"/>
    <p:sldId id="278" r:id="rId15"/>
    <p:sldId id="277" r:id="rId16"/>
    <p:sldId id="279" r:id="rId17"/>
    <p:sldId id="269" r:id="rId1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guide id="3" orient="horz" pos="720">
          <p15:clr>
            <a:srgbClr val="A4A3A4"/>
          </p15:clr>
        </p15:guide>
        <p15:guide id="4" orient="horz" pos="438">
          <p15:clr>
            <a:srgbClr val="A4A3A4"/>
          </p15:clr>
        </p15:guide>
        <p15:guide id="5" orient="horz" pos="882">
          <p15:clr>
            <a:srgbClr val="A4A3A4"/>
          </p15:clr>
        </p15:guide>
        <p15:guide id="6" orient="horz" pos="1548">
          <p15:clr>
            <a:srgbClr val="A4A3A4"/>
          </p15:clr>
        </p15:guide>
        <p15:guide id="7" orient="horz" pos="2154">
          <p15:clr>
            <a:srgbClr val="A4A3A4"/>
          </p15:clr>
        </p15:guide>
        <p15:guide id="8" orient="horz" pos="804">
          <p15:clr>
            <a:srgbClr val="A4A3A4"/>
          </p15:clr>
        </p15:guide>
        <p15:guide id="9" pos="498">
          <p15:clr>
            <a:srgbClr val="A4A3A4"/>
          </p15:clr>
        </p15:guide>
        <p15:guide id="10" pos="4410">
          <p15:clr>
            <a:srgbClr val="A4A3A4"/>
          </p15:clr>
        </p15:guide>
        <p15:guide id="11" pos="3432">
          <p15:clr>
            <a:srgbClr val="A4A3A4"/>
          </p15:clr>
        </p15:guide>
        <p15:guide id="12" pos="534">
          <p15:clr>
            <a:srgbClr val="A4A3A4"/>
          </p15:clr>
        </p15:guide>
        <p15:guide id="13" pos="1464">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5353"/>
    <a:srgbClr val="D9D9D9"/>
    <a:srgbClr val="FF0000"/>
    <a:srgbClr val="45802F"/>
    <a:srgbClr val="A4A999"/>
    <a:srgbClr val="0679AC"/>
    <a:srgbClr val="EE6907"/>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82" autoAdjust="0"/>
    <p:restoredTop sz="94580"/>
  </p:normalViewPr>
  <p:slideViewPr>
    <p:cSldViewPr snapToGrid="0" showGuides="1">
      <p:cViewPr>
        <p:scale>
          <a:sx n="123" d="100"/>
          <a:sy n="123" d="100"/>
        </p:scale>
        <p:origin x="-1458" y="270"/>
      </p:cViewPr>
      <p:guideLst>
        <p:guide orient="horz" pos="2160"/>
        <p:guide orient="horz" pos="720"/>
        <p:guide orient="horz" pos="438"/>
        <p:guide orient="horz" pos="882"/>
        <p:guide orient="horz" pos="1548"/>
        <p:guide orient="horz" pos="2154"/>
        <p:guide orient="horz" pos="804"/>
        <p:guide pos="2880"/>
        <p:guide pos="498"/>
        <p:guide pos="4410"/>
        <p:guide pos="3432"/>
        <p:guide pos="534"/>
        <p:guide pos="1464"/>
      </p:guideLst>
    </p:cSldViewPr>
  </p:slideViewPr>
  <p:notesTextViewPr>
    <p:cViewPr>
      <p:scale>
        <a:sx n="1" d="1"/>
        <a:sy n="1" d="1"/>
      </p:scale>
      <p:origin x="0" y="0"/>
    </p:cViewPr>
  </p:notesTextViewPr>
  <p:notesViewPr>
    <p:cSldViewPr snapToGrid="0" showGuides="1">
      <p:cViewPr varScale="1">
        <p:scale>
          <a:sx n="76" d="100"/>
          <a:sy n="76" d="100"/>
        </p:scale>
        <p:origin x="3364"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013E89-1291-C949-A969-29DDC6A50546}" type="doc">
      <dgm:prSet loTypeId="urn:microsoft.com/office/officeart/2005/8/layout/radial6" loCatId="" qsTypeId="urn:microsoft.com/office/officeart/2005/8/quickstyle/simple4" qsCatId="simple" csTypeId="urn:microsoft.com/office/officeart/2005/8/colors/accent1_2" csCatId="accent1" phldr="1"/>
      <dgm:spPr/>
      <dgm:t>
        <a:bodyPr/>
        <a:lstStyle/>
        <a:p>
          <a:endParaRPr lang="ru-RU"/>
        </a:p>
      </dgm:t>
    </dgm:pt>
    <dgm:pt modelId="{16930E23-2F3E-7049-83B4-9DFB59A8DCF2}">
      <dgm:prSet phldrT="[Текст]" custT="1"/>
      <dgm:spPr/>
      <dgm:t>
        <a:bodyPr/>
        <a:lstStyle/>
        <a:p>
          <a:r>
            <a:rPr lang="en-US" sz="2200" dirty="0" smtClean="0"/>
            <a:t>Communication</a:t>
          </a:r>
        </a:p>
        <a:p>
          <a:r>
            <a:rPr lang="en-US" sz="1200" dirty="0" smtClean="0"/>
            <a:t>Disseminate the project outcomes among public procurers and SMEs across Europe</a:t>
          </a:r>
          <a:endParaRPr lang="ru-RU" sz="1200" dirty="0"/>
        </a:p>
      </dgm:t>
    </dgm:pt>
    <dgm:pt modelId="{1441A6A3-B07F-DC40-9AD4-7B5E1206CC99}" type="parTrans" cxnId="{84149EE3-D0C4-774E-9545-C71D76B779D8}">
      <dgm:prSet/>
      <dgm:spPr/>
      <dgm:t>
        <a:bodyPr/>
        <a:lstStyle/>
        <a:p>
          <a:endParaRPr lang="ru-RU"/>
        </a:p>
      </dgm:t>
    </dgm:pt>
    <dgm:pt modelId="{DE65B856-9FA5-2748-8C8F-1122C423137D}" type="sibTrans" cxnId="{84149EE3-D0C4-774E-9545-C71D76B779D8}">
      <dgm:prSet/>
      <dgm:spPr/>
      <dgm:t>
        <a:bodyPr/>
        <a:lstStyle/>
        <a:p>
          <a:endParaRPr lang="ru-RU"/>
        </a:p>
      </dgm:t>
    </dgm:pt>
    <dgm:pt modelId="{E6A18D78-6993-454D-9308-6B480157F591}">
      <dgm:prSet phldrT="[Текст]"/>
      <dgm:spPr>
        <a:solidFill>
          <a:schemeClr val="accent2">
            <a:lumMod val="75000"/>
          </a:schemeClr>
        </a:solidFill>
      </dgm:spPr>
      <dgm:t>
        <a:bodyPr/>
        <a:lstStyle/>
        <a:p>
          <a:r>
            <a:rPr lang="en-US" dirty="0" smtClean="0"/>
            <a:t>Building</a:t>
          </a:r>
          <a:r>
            <a:rPr lang="en-US" baseline="0" dirty="0" smtClean="0"/>
            <a:t> Capacity</a:t>
          </a:r>
          <a:endParaRPr lang="ru-RU" dirty="0"/>
        </a:p>
      </dgm:t>
    </dgm:pt>
    <dgm:pt modelId="{3977B876-C403-4F42-835D-3C3F06B02B65}" type="parTrans" cxnId="{5E364FD9-C258-A841-90C7-45D1A564CD01}">
      <dgm:prSet/>
      <dgm:spPr/>
      <dgm:t>
        <a:bodyPr/>
        <a:lstStyle/>
        <a:p>
          <a:endParaRPr lang="ru-RU"/>
        </a:p>
      </dgm:t>
    </dgm:pt>
    <dgm:pt modelId="{D8D38B25-0A30-4A42-80AA-0CE828DC6577}" type="sibTrans" cxnId="{5E364FD9-C258-A841-90C7-45D1A564CD01}">
      <dgm:prSet/>
      <dgm:spPr/>
      <dgm:t>
        <a:bodyPr/>
        <a:lstStyle/>
        <a:p>
          <a:endParaRPr lang="ru-RU"/>
        </a:p>
      </dgm:t>
    </dgm:pt>
    <dgm:pt modelId="{2AB8F86A-AF5F-A348-99EC-E4F9B3B149A9}">
      <dgm:prSet phldrT="[Текст]"/>
      <dgm:spPr>
        <a:solidFill>
          <a:schemeClr val="accent6">
            <a:lumMod val="75000"/>
          </a:schemeClr>
        </a:solidFill>
      </dgm:spPr>
      <dgm:t>
        <a:bodyPr/>
        <a:lstStyle/>
        <a:p>
          <a:r>
            <a:rPr lang="en-US" dirty="0" smtClean="0"/>
            <a:t>Pilots</a:t>
          </a:r>
          <a:endParaRPr lang="ru-RU" dirty="0"/>
        </a:p>
      </dgm:t>
    </dgm:pt>
    <dgm:pt modelId="{03F1B30A-10E6-B94D-80BD-342E30B959CA}" type="parTrans" cxnId="{716DD24C-6C6F-5347-9013-FB2978E09D73}">
      <dgm:prSet/>
      <dgm:spPr/>
      <dgm:t>
        <a:bodyPr/>
        <a:lstStyle/>
        <a:p>
          <a:endParaRPr lang="ru-RU"/>
        </a:p>
      </dgm:t>
    </dgm:pt>
    <dgm:pt modelId="{E80DCC48-354A-BD45-8722-EE75F2C0F6E3}" type="sibTrans" cxnId="{716DD24C-6C6F-5347-9013-FB2978E09D73}">
      <dgm:prSet/>
      <dgm:spPr/>
      <dgm:t>
        <a:bodyPr/>
        <a:lstStyle/>
        <a:p>
          <a:endParaRPr lang="ru-RU"/>
        </a:p>
      </dgm:t>
    </dgm:pt>
    <dgm:pt modelId="{09252574-DC76-A444-99BF-F11D82093E42}">
      <dgm:prSet phldrT="[Текст]"/>
      <dgm:spPr>
        <a:solidFill>
          <a:schemeClr val="accent1">
            <a:lumMod val="75000"/>
          </a:schemeClr>
        </a:solidFill>
      </dgm:spPr>
      <dgm:t>
        <a:bodyPr/>
        <a:lstStyle/>
        <a:p>
          <a:r>
            <a:rPr lang="en-US" dirty="0" smtClean="0"/>
            <a:t>Research</a:t>
          </a:r>
          <a:endParaRPr lang="ru-RU" dirty="0"/>
        </a:p>
      </dgm:t>
    </dgm:pt>
    <dgm:pt modelId="{18FFEBE4-142B-F942-9128-D7F5E65E84C2}" type="parTrans" cxnId="{36E2EDD7-1034-2D45-8EA8-D1DD3EFE0236}">
      <dgm:prSet/>
      <dgm:spPr/>
      <dgm:t>
        <a:bodyPr/>
        <a:lstStyle/>
        <a:p>
          <a:endParaRPr lang="ru-RU"/>
        </a:p>
      </dgm:t>
    </dgm:pt>
    <dgm:pt modelId="{9F637B55-3C87-354E-B891-9087D8187BEA}" type="sibTrans" cxnId="{36E2EDD7-1034-2D45-8EA8-D1DD3EFE0236}">
      <dgm:prSet/>
      <dgm:spPr/>
      <dgm:t>
        <a:bodyPr/>
        <a:lstStyle/>
        <a:p>
          <a:endParaRPr lang="ru-RU"/>
        </a:p>
      </dgm:t>
    </dgm:pt>
    <dgm:pt modelId="{B2A1A92C-4583-3C4B-B158-7B9E05E35CA8}" type="pres">
      <dgm:prSet presAssocID="{5A013E89-1291-C949-A969-29DDC6A50546}" presName="Name0" presStyleCnt="0">
        <dgm:presLayoutVars>
          <dgm:chMax val="1"/>
          <dgm:dir/>
          <dgm:animLvl val="ctr"/>
          <dgm:resizeHandles val="exact"/>
        </dgm:presLayoutVars>
      </dgm:prSet>
      <dgm:spPr/>
      <dgm:t>
        <a:bodyPr/>
        <a:lstStyle/>
        <a:p>
          <a:endParaRPr lang="ru-RU"/>
        </a:p>
      </dgm:t>
    </dgm:pt>
    <dgm:pt modelId="{A1B096EC-5841-C74E-98D2-2616B3F8534A}" type="pres">
      <dgm:prSet presAssocID="{16930E23-2F3E-7049-83B4-9DFB59A8DCF2}" presName="centerShape" presStyleLbl="node0" presStyleIdx="0" presStyleCnt="1" custScaleX="153951" custScaleY="154362"/>
      <dgm:spPr/>
      <dgm:t>
        <a:bodyPr/>
        <a:lstStyle/>
        <a:p>
          <a:endParaRPr lang="ru-RU"/>
        </a:p>
      </dgm:t>
    </dgm:pt>
    <dgm:pt modelId="{F22B7E29-FCC2-3F40-879D-379ED9192467}" type="pres">
      <dgm:prSet presAssocID="{E6A18D78-6993-454D-9308-6B480157F591}" presName="node" presStyleLbl="node1" presStyleIdx="0" presStyleCnt="3" custScaleX="145513" custScaleY="145513">
        <dgm:presLayoutVars>
          <dgm:bulletEnabled val="1"/>
        </dgm:presLayoutVars>
      </dgm:prSet>
      <dgm:spPr/>
      <dgm:t>
        <a:bodyPr/>
        <a:lstStyle/>
        <a:p>
          <a:endParaRPr lang="ru-RU"/>
        </a:p>
      </dgm:t>
    </dgm:pt>
    <dgm:pt modelId="{1A0A6297-3CCE-034D-87F8-BF1026098005}" type="pres">
      <dgm:prSet presAssocID="{E6A18D78-6993-454D-9308-6B480157F591}" presName="dummy" presStyleCnt="0"/>
      <dgm:spPr/>
    </dgm:pt>
    <dgm:pt modelId="{F5D3263B-4CF2-0D4F-A0BB-9A0982F149E5}" type="pres">
      <dgm:prSet presAssocID="{D8D38B25-0A30-4A42-80AA-0CE828DC6577}" presName="sibTrans" presStyleLbl="sibTrans2D1" presStyleIdx="0" presStyleCnt="3" custScaleX="101855" custScaleY="98561"/>
      <dgm:spPr/>
      <dgm:t>
        <a:bodyPr/>
        <a:lstStyle/>
        <a:p>
          <a:endParaRPr lang="ru-RU"/>
        </a:p>
      </dgm:t>
    </dgm:pt>
    <dgm:pt modelId="{9655EDA0-B532-E748-9C88-2AF2C3E87BF7}" type="pres">
      <dgm:prSet presAssocID="{2AB8F86A-AF5F-A348-99EC-E4F9B3B149A9}" presName="node" presStyleLbl="node1" presStyleIdx="1" presStyleCnt="3" custScaleX="132601" custScaleY="132601">
        <dgm:presLayoutVars>
          <dgm:bulletEnabled val="1"/>
        </dgm:presLayoutVars>
      </dgm:prSet>
      <dgm:spPr/>
      <dgm:t>
        <a:bodyPr/>
        <a:lstStyle/>
        <a:p>
          <a:endParaRPr lang="ru-RU"/>
        </a:p>
      </dgm:t>
    </dgm:pt>
    <dgm:pt modelId="{9BE17B84-A6ED-5646-945C-CA3D1FF57237}" type="pres">
      <dgm:prSet presAssocID="{2AB8F86A-AF5F-A348-99EC-E4F9B3B149A9}" presName="dummy" presStyleCnt="0"/>
      <dgm:spPr/>
    </dgm:pt>
    <dgm:pt modelId="{1BEB284A-AA6C-0C4C-AFFC-A7E5E8D9A8F7}" type="pres">
      <dgm:prSet presAssocID="{E80DCC48-354A-BD45-8722-EE75F2C0F6E3}" presName="sibTrans" presStyleLbl="sibTrans2D1" presStyleIdx="1" presStyleCnt="3"/>
      <dgm:spPr/>
      <dgm:t>
        <a:bodyPr/>
        <a:lstStyle/>
        <a:p>
          <a:endParaRPr lang="ru-RU"/>
        </a:p>
      </dgm:t>
    </dgm:pt>
    <dgm:pt modelId="{75F68EEB-FF47-7F45-B689-71C6D5BFE728}" type="pres">
      <dgm:prSet presAssocID="{09252574-DC76-A444-99BF-F11D82093E42}" presName="node" presStyleLbl="node1" presStyleIdx="2" presStyleCnt="3" custScaleX="142533" custScaleY="132467">
        <dgm:presLayoutVars>
          <dgm:bulletEnabled val="1"/>
        </dgm:presLayoutVars>
      </dgm:prSet>
      <dgm:spPr/>
      <dgm:t>
        <a:bodyPr/>
        <a:lstStyle/>
        <a:p>
          <a:endParaRPr lang="ru-RU"/>
        </a:p>
      </dgm:t>
    </dgm:pt>
    <dgm:pt modelId="{D5AF8075-BE60-6041-B0B8-97C58A88C2BA}" type="pres">
      <dgm:prSet presAssocID="{09252574-DC76-A444-99BF-F11D82093E42}" presName="dummy" presStyleCnt="0"/>
      <dgm:spPr/>
    </dgm:pt>
    <dgm:pt modelId="{8AFE1D47-7768-DA4D-BA14-53513DAE8B94}" type="pres">
      <dgm:prSet presAssocID="{9F637B55-3C87-354E-B891-9087D8187BEA}" presName="sibTrans" presStyleLbl="sibTrans2D1" presStyleIdx="2" presStyleCnt="3"/>
      <dgm:spPr/>
      <dgm:t>
        <a:bodyPr/>
        <a:lstStyle/>
        <a:p>
          <a:endParaRPr lang="ru-RU"/>
        </a:p>
      </dgm:t>
    </dgm:pt>
  </dgm:ptLst>
  <dgm:cxnLst>
    <dgm:cxn modelId="{32CFB847-06AA-8B44-8BD2-257516C1B256}" type="presOf" srcId="{E80DCC48-354A-BD45-8722-EE75F2C0F6E3}" destId="{1BEB284A-AA6C-0C4C-AFFC-A7E5E8D9A8F7}" srcOrd="0" destOrd="0" presId="urn:microsoft.com/office/officeart/2005/8/layout/radial6"/>
    <dgm:cxn modelId="{D0501941-F52E-BF42-9D06-A8039A3B7C35}" type="presOf" srcId="{D8D38B25-0A30-4A42-80AA-0CE828DC6577}" destId="{F5D3263B-4CF2-0D4F-A0BB-9A0982F149E5}" srcOrd="0" destOrd="0" presId="urn:microsoft.com/office/officeart/2005/8/layout/radial6"/>
    <dgm:cxn modelId="{716DD24C-6C6F-5347-9013-FB2978E09D73}" srcId="{16930E23-2F3E-7049-83B4-9DFB59A8DCF2}" destId="{2AB8F86A-AF5F-A348-99EC-E4F9B3B149A9}" srcOrd="1" destOrd="0" parTransId="{03F1B30A-10E6-B94D-80BD-342E30B959CA}" sibTransId="{E80DCC48-354A-BD45-8722-EE75F2C0F6E3}"/>
    <dgm:cxn modelId="{06191B61-911D-1345-A37F-AC55B9875543}" type="presOf" srcId="{9F637B55-3C87-354E-B891-9087D8187BEA}" destId="{8AFE1D47-7768-DA4D-BA14-53513DAE8B94}" srcOrd="0" destOrd="0" presId="urn:microsoft.com/office/officeart/2005/8/layout/radial6"/>
    <dgm:cxn modelId="{84149EE3-D0C4-774E-9545-C71D76B779D8}" srcId="{5A013E89-1291-C949-A969-29DDC6A50546}" destId="{16930E23-2F3E-7049-83B4-9DFB59A8DCF2}" srcOrd="0" destOrd="0" parTransId="{1441A6A3-B07F-DC40-9AD4-7B5E1206CC99}" sibTransId="{DE65B856-9FA5-2748-8C8F-1122C423137D}"/>
    <dgm:cxn modelId="{B3C8F28C-C12D-D44C-A9A5-992FD82888B0}" type="presOf" srcId="{2AB8F86A-AF5F-A348-99EC-E4F9B3B149A9}" destId="{9655EDA0-B532-E748-9C88-2AF2C3E87BF7}" srcOrd="0" destOrd="0" presId="urn:microsoft.com/office/officeart/2005/8/layout/radial6"/>
    <dgm:cxn modelId="{D2D9D738-0C01-6549-9762-7F76E73AAAE4}" type="presOf" srcId="{5A013E89-1291-C949-A969-29DDC6A50546}" destId="{B2A1A92C-4583-3C4B-B158-7B9E05E35CA8}" srcOrd="0" destOrd="0" presId="urn:microsoft.com/office/officeart/2005/8/layout/radial6"/>
    <dgm:cxn modelId="{9D65CBF7-0D94-9D46-A41F-00253593F6F4}" type="presOf" srcId="{16930E23-2F3E-7049-83B4-9DFB59A8DCF2}" destId="{A1B096EC-5841-C74E-98D2-2616B3F8534A}" srcOrd="0" destOrd="0" presId="urn:microsoft.com/office/officeart/2005/8/layout/radial6"/>
    <dgm:cxn modelId="{5E364FD9-C258-A841-90C7-45D1A564CD01}" srcId="{16930E23-2F3E-7049-83B4-9DFB59A8DCF2}" destId="{E6A18D78-6993-454D-9308-6B480157F591}" srcOrd="0" destOrd="0" parTransId="{3977B876-C403-4F42-835D-3C3F06B02B65}" sibTransId="{D8D38B25-0A30-4A42-80AA-0CE828DC6577}"/>
    <dgm:cxn modelId="{8E984FFD-7FDA-194E-9B39-D22ABD3041AD}" type="presOf" srcId="{09252574-DC76-A444-99BF-F11D82093E42}" destId="{75F68EEB-FF47-7F45-B689-71C6D5BFE728}" srcOrd="0" destOrd="0" presId="urn:microsoft.com/office/officeart/2005/8/layout/radial6"/>
    <dgm:cxn modelId="{2AB69246-4576-2541-9E5D-6331E76E30E9}" type="presOf" srcId="{E6A18D78-6993-454D-9308-6B480157F591}" destId="{F22B7E29-FCC2-3F40-879D-379ED9192467}" srcOrd="0" destOrd="0" presId="urn:microsoft.com/office/officeart/2005/8/layout/radial6"/>
    <dgm:cxn modelId="{36E2EDD7-1034-2D45-8EA8-D1DD3EFE0236}" srcId="{16930E23-2F3E-7049-83B4-9DFB59A8DCF2}" destId="{09252574-DC76-A444-99BF-F11D82093E42}" srcOrd="2" destOrd="0" parTransId="{18FFEBE4-142B-F942-9128-D7F5E65E84C2}" sibTransId="{9F637B55-3C87-354E-B891-9087D8187BEA}"/>
    <dgm:cxn modelId="{78C97E67-0484-8240-871C-A488983CD267}" type="presParOf" srcId="{B2A1A92C-4583-3C4B-B158-7B9E05E35CA8}" destId="{A1B096EC-5841-C74E-98D2-2616B3F8534A}" srcOrd="0" destOrd="0" presId="urn:microsoft.com/office/officeart/2005/8/layout/radial6"/>
    <dgm:cxn modelId="{94E1B088-C07A-5646-8F15-75D44E2ED12E}" type="presParOf" srcId="{B2A1A92C-4583-3C4B-B158-7B9E05E35CA8}" destId="{F22B7E29-FCC2-3F40-879D-379ED9192467}" srcOrd="1" destOrd="0" presId="urn:microsoft.com/office/officeart/2005/8/layout/radial6"/>
    <dgm:cxn modelId="{E81624FD-A809-4941-84EB-72C3388C9470}" type="presParOf" srcId="{B2A1A92C-4583-3C4B-B158-7B9E05E35CA8}" destId="{1A0A6297-3CCE-034D-87F8-BF1026098005}" srcOrd="2" destOrd="0" presId="urn:microsoft.com/office/officeart/2005/8/layout/radial6"/>
    <dgm:cxn modelId="{A5C5DE87-5AEA-D447-9A79-C261455E2290}" type="presParOf" srcId="{B2A1A92C-4583-3C4B-B158-7B9E05E35CA8}" destId="{F5D3263B-4CF2-0D4F-A0BB-9A0982F149E5}" srcOrd="3" destOrd="0" presId="urn:microsoft.com/office/officeart/2005/8/layout/radial6"/>
    <dgm:cxn modelId="{57F0B146-5AF5-524E-B228-E0212A4B72C1}" type="presParOf" srcId="{B2A1A92C-4583-3C4B-B158-7B9E05E35CA8}" destId="{9655EDA0-B532-E748-9C88-2AF2C3E87BF7}" srcOrd="4" destOrd="0" presId="urn:microsoft.com/office/officeart/2005/8/layout/radial6"/>
    <dgm:cxn modelId="{D2F64679-E224-D647-BF66-009DCF393C60}" type="presParOf" srcId="{B2A1A92C-4583-3C4B-B158-7B9E05E35CA8}" destId="{9BE17B84-A6ED-5646-945C-CA3D1FF57237}" srcOrd="5" destOrd="0" presId="urn:microsoft.com/office/officeart/2005/8/layout/radial6"/>
    <dgm:cxn modelId="{E2537214-F340-5D40-B532-1B7C8DC9C7D4}" type="presParOf" srcId="{B2A1A92C-4583-3C4B-B158-7B9E05E35CA8}" destId="{1BEB284A-AA6C-0C4C-AFFC-A7E5E8D9A8F7}" srcOrd="6" destOrd="0" presId="urn:microsoft.com/office/officeart/2005/8/layout/radial6"/>
    <dgm:cxn modelId="{302162B3-3C62-E447-BC8B-04AB47080802}" type="presParOf" srcId="{B2A1A92C-4583-3C4B-B158-7B9E05E35CA8}" destId="{75F68EEB-FF47-7F45-B689-71C6D5BFE728}" srcOrd="7" destOrd="0" presId="urn:microsoft.com/office/officeart/2005/8/layout/radial6"/>
    <dgm:cxn modelId="{3D13E45B-76DF-C540-8FF0-DF286D5D2B44}" type="presParOf" srcId="{B2A1A92C-4583-3C4B-B158-7B9E05E35CA8}" destId="{D5AF8075-BE60-6041-B0B8-97C58A88C2BA}" srcOrd="8" destOrd="0" presId="urn:microsoft.com/office/officeart/2005/8/layout/radial6"/>
    <dgm:cxn modelId="{5CDF2D95-76A4-F346-9AE8-D9746ED3C200}" type="presParOf" srcId="{B2A1A92C-4583-3C4B-B158-7B9E05E35CA8}" destId="{8AFE1D47-7768-DA4D-BA14-53513DAE8B94}"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FE1D47-7768-DA4D-BA14-53513DAE8B94}">
      <dsp:nvSpPr>
        <dsp:cNvPr id="0" name=""/>
        <dsp:cNvSpPr/>
      </dsp:nvSpPr>
      <dsp:spPr>
        <a:xfrm>
          <a:off x="1668490" y="751296"/>
          <a:ext cx="4035796" cy="4035796"/>
        </a:xfrm>
        <a:prstGeom prst="blockArc">
          <a:avLst>
            <a:gd name="adj1" fmla="val 9000000"/>
            <a:gd name="adj2" fmla="val 16200000"/>
            <a:gd name="adj3" fmla="val 4635"/>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1BEB284A-AA6C-0C4C-AFFC-A7E5E8D9A8F7}">
      <dsp:nvSpPr>
        <dsp:cNvPr id="0" name=""/>
        <dsp:cNvSpPr/>
      </dsp:nvSpPr>
      <dsp:spPr>
        <a:xfrm>
          <a:off x="1668490" y="751296"/>
          <a:ext cx="4035796" cy="4035796"/>
        </a:xfrm>
        <a:prstGeom prst="blockArc">
          <a:avLst>
            <a:gd name="adj1" fmla="val 1800000"/>
            <a:gd name="adj2" fmla="val 9000000"/>
            <a:gd name="adj3" fmla="val 4635"/>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5D3263B-4CF2-0D4F-A0BB-9A0982F149E5}">
      <dsp:nvSpPr>
        <dsp:cNvPr id="0" name=""/>
        <dsp:cNvSpPr/>
      </dsp:nvSpPr>
      <dsp:spPr>
        <a:xfrm>
          <a:off x="1631058" y="780334"/>
          <a:ext cx="4110660" cy="3977720"/>
        </a:xfrm>
        <a:prstGeom prst="blockArc">
          <a:avLst>
            <a:gd name="adj1" fmla="val 16200000"/>
            <a:gd name="adj2" fmla="val 1800000"/>
            <a:gd name="adj3" fmla="val 4635"/>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1B096EC-5841-C74E-98D2-2616B3F8534A}">
      <dsp:nvSpPr>
        <dsp:cNvPr id="0" name=""/>
        <dsp:cNvSpPr/>
      </dsp:nvSpPr>
      <dsp:spPr>
        <a:xfrm>
          <a:off x="2258019" y="1337011"/>
          <a:ext cx="2856739" cy="2864366"/>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t>Communication</a:t>
          </a:r>
        </a:p>
        <a:p>
          <a:pPr lvl="0" algn="ctr" defTabSz="977900">
            <a:lnSpc>
              <a:spcPct val="90000"/>
            </a:lnSpc>
            <a:spcBef>
              <a:spcPct val="0"/>
            </a:spcBef>
            <a:spcAft>
              <a:spcPct val="35000"/>
            </a:spcAft>
          </a:pPr>
          <a:r>
            <a:rPr lang="en-US" sz="1200" kern="1200" dirty="0" smtClean="0"/>
            <a:t>Disseminate the project outcomes among public procurers and SMEs across Europe</a:t>
          </a:r>
          <a:endParaRPr lang="ru-RU" sz="1200" kern="1200" dirty="0"/>
        </a:p>
      </dsp:txBody>
      <dsp:txXfrm>
        <a:off x="2676379" y="1756488"/>
        <a:ext cx="2020019" cy="2025412"/>
      </dsp:txXfrm>
    </dsp:sp>
    <dsp:sp modelId="{F22B7E29-FCC2-3F40-879D-379ED9192467}">
      <dsp:nvSpPr>
        <dsp:cNvPr id="0" name=""/>
        <dsp:cNvSpPr/>
      </dsp:nvSpPr>
      <dsp:spPr>
        <a:xfrm>
          <a:off x="2741331" y="-146998"/>
          <a:ext cx="1890113" cy="1890113"/>
        </a:xfrm>
        <a:prstGeom prst="ellipse">
          <a:avLst/>
        </a:prstGeom>
        <a:solidFill>
          <a:schemeClr val="accent2">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US" sz="2600" kern="1200" dirty="0" smtClean="0"/>
            <a:t>Building</a:t>
          </a:r>
          <a:r>
            <a:rPr lang="en-US" sz="2600" kern="1200" baseline="0" dirty="0" smtClean="0"/>
            <a:t> Capacity</a:t>
          </a:r>
          <a:endParaRPr lang="ru-RU" sz="2600" kern="1200" dirty="0"/>
        </a:p>
      </dsp:txBody>
      <dsp:txXfrm>
        <a:off x="3018132" y="129803"/>
        <a:ext cx="1336511" cy="1336511"/>
      </dsp:txXfrm>
    </dsp:sp>
    <dsp:sp modelId="{9655EDA0-B532-E748-9C88-2AF2C3E87BF7}">
      <dsp:nvSpPr>
        <dsp:cNvPr id="0" name=""/>
        <dsp:cNvSpPr/>
      </dsp:nvSpPr>
      <dsp:spPr>
        <a:xfrm>
          <a:off x="4532245" y="2893565"/>
          <a:ext cx="1722395" cy="1722395"/>
        </a:xfrm>
        <a:prstGeom prst="ellipse">
          <a:avLst/>
        </a:prstGeom>
        <a:solidFill>
          <a:schemeClr val="accent6">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US" sz="2600" kern="1200" dirty="0" smtClean="0"/>
            <a:t>Pilots</a:t>
          </a:r>
          <a:endParaRPr lang="ru-RU" sz="2600" kern="1200" dirty="0"/>
        </a:p>
      </dsp:txBody>
      <dsp:txXfrm>
        <a:off x="4784484" y="3145804"/>
        <a:ext cx="1217917" cy="1217917"/>
      </dsp:txXfrm>
    </dsp:sp>
    <dsp:sp modelId="{75F68EEB-FF47-7F45-B689-71C6D5BFE728}">
      <dsp:nvSpPr>
        <dsp:cNvPr id="0" name=""/>
        <dsp:cNvSpPr/>
      </dsp:nvSpPr>
      <dsp:spPr>
        <a:xfrm>
          <a:off x="1053631" y="2894435"/>
          <a:ext cx="1851405" cy="1720655"/>
        </a:xfrm>
        <a:prstGeom prst="ellipse">
          <a:avLst/>
        </a:prstGeom>
        <a:solidFill>
          <a:schemeClr val="accent1">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US" sz="2600" kern="1200" dirty="0" smtClean="0"/>
            <a:t>Research</a:t>
          </a:r>
          <a:endParaRPr lang="ru-RU" sz="2600" kern="1200" dirty="0"/>
        </a:p>
      </dsp:txBody>
      <dsp:txXfrm>
        <a:off x="1324763" y="3146419"/>
        <a:ext cx="1309141" cy="1216687"/>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102378C-6D56-4934-9EC3-010829679BC5}" type="datetimeFigureOut">
              <a:rPr lang="de-DE" smtClean="0"/>
              <a:pPr/>
              <a:t>22.11.2018</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B1AEA7B-08E7-47C1-B654-445BC7E2EC71}" type="slidenum">
              <a:rPr lang="de-DE" smtClean="0"/>
              <a:pPr/>
              <a:t>‹#›</a:t>
            </a:fld>
            <a:endParaRPr lang="de-DE"/>
          </a:p>
        </p:txBody>
      </p:sp>
    </p:spTree>
    <p:extLst>
      <p:ext uri="{BB962C8B-B14F-4D97-AF65-F5344CB8AC3E}">
        <p14:creationId xmlns:p14="http://schemas.microsoft.com/office/powerpoint/2010/main" val="16971101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2699DA-8EC3-4032-AFFB-073FA4813C4D}" type="datetimeFigureOut">
              <a:rPr lang="de-DE" smtClean="0"/>
              <a:pPr/>
              <a:t>22.11.2018</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8B547B-FC1E-4BC6-80DF-746DCA82461D}" type="slidenum">
              <a:rPr lang="de-DE" smtClean="0"/>
              <a:pPr/>
              <a:t>‹#›</a:t>
            </a:fld>
            <a:endParaRPr lang="de-DE"/>
          </a:p>
        </p:txBody>
      </p:sp>
    </p:spTree>
    <p:extLst>
      <p:ext uri="{BB962C8B-B14F-4D97-AF65-F5344CB8AC3E}">
        <p14:creationId xmlns:p14="http://schemas.microsoft.com/office/powerpoint/2010/main" val="273005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88B547B-FC1E-4BC6-80DF-746DCA82461D}" type="slidenum">
              <a:rPr lang="de-DE" smtClean="0"/>
              <a:pPr/>
              <a:t>8</a:t>
            </a:fld>
            <a:endParaRPr lang="de-DE"/>
          </a:p>
        </p:txBody>
      </p:sp>
    </p:spTree>
    <p:extLst>
      <p:ext uri="{BB962C8B-B14F-4D97-AF65-F5344CB8AC3E}">
        <p14:creationId xmlns:p14="http://schemas.microsoft.com/office/powerpoint/2010/main" val="2044352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88B547B-FC1E-4BC6-80DF-746DCA82461D}" type="slidenum">
              <a:rPr lang="de-DE" smtClean="0"/>
              <a:pPr/>
              <a:t>9</a:t>
            </a:fld>
            <a:endParaRPr lang="de-DE"/>
          </a:p>
        </p:txBody>
      </p:sp>
    </p:spTree>
    <p:extLst>
      <p:ext uri="{BB962C8B-B14F-4D97-AF65-F5344CB8AC3E}">
        <p14:creationId xmlns:p14="http://schemas.microsoft.com/office/powerpoint/2010/main" val="1585163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88B547B-FC1E-4BC6-80DF-746DCA82461D}" type="slidenum">
              <a:rPr lang="de-DE" smtClean="0"/>
              <a:pPr/>
              <a:t>13</a:t>
            </a:fld>
            <a:endParaRPr lang="de-DE"/>
          </a:p>
        </p:txBody>
      </p:sp>
    </p:spTree>
    <p:extLst>
      <p:ext uri="{BB962C8B-B14F-4D97-AF65-F5344CB8AC3E}">
        <p14:creationId xmlns:p14="http://schemas.microsoft.com/office/powerpoint/2010/main" val="561831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88B547B-FC1E-4BC6-80DF-746DCA82461D}" type="slidenum">
              <a:rPr lang="de-DE" smtClean="0"/>
              <a:pPr/>
              <a:t>14</a:t>
            </a:fld>
            <a:endParaRPr lang="de-DE"/>
          </a:p>
        </p:txBody>
      </p:sp>
    </p:spTree>
    <p:extLst>
      <p:ext uri="{BB962C8B-B14F-4D97-AF65-F5344CB8AC3E}">
        <p14:creationId xmlns:p14="http://schemas.microsoft.com/office/powerpoint/2010/main" val="12337389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7.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general">
    <p:spTree>
      <p:nvGrpSpPr>
        <p:cNvPr id="1" name=""/>
        <p:cNvGrpSpPr/>
        <p:nvPr/>
      </p:nvGrpSpPr>
      <p:grpSpPr>
        <a:xfrm>
          <a:off x="0" y="0"/>
          <a:ext cx="0" cy="0"/>
          <a:chOff x="0" y="0"/>
          <a:chExt cx="0" cy="0"/>
        </a:xfrm>
      </p:grpSpPr>
      <p:sp>
        <p:nvSpPr>
          <p:cNvPr id="13" name="Rechteck 12"/>
          <p:cNvSpPr/>
          <p:nvPr userDrawn="1"/>
        </p:nvSpPr>
        <p:spPr>
          <a:xfrm>
            <a:off x="0" y="2047875"/>
            <a:ext cx="9144000" cy="504000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9446"/>
            <a:ext cx="9144000" cy="2197608"/>
          </a:xfrm>
          <a:prstGeom prst="rect">
            <a:avLst/>
          </a:prstGeom>
        </p:spPr>
      </p:pic>
      <p:sp>
        <p:nvSpPr>
          <p:cNvPr id="9" name="Textplatzhalter 6"/>
          <p:cNvSpPr>
            <a:spLocks noGrp="1"/>
          </p:cNvSpPr>
          <p:nvPr>
            <p:ph type="body" sz="quarter" idx="13" hasCustomPrompt="1"/>
          </p:nvPr>
        </p:nvSpPr>
        <p:spPr>
          <a:xfrm>
            <a:off x="697045" y="2883760"/>
            <a:ext cx="7667621" cy="722313"/>
          </a:xfrm>
        </p:spPr>
        <p:txBody>
          <a:bodyPr>
            <a:normAutofit/>
          </a:bodyPr>
          <a:lstStyle>
            <a:lvl1pPr marL="0" indent="0">
              <a:buNone/>
              <a:defRPr sz="4200" b="1" spc="130" baseline="0">
                <a:solidFill>
                  <a:srgbClr val="535353"/>
                </a:solidFill>
              </a:defRPr>
            </a:lvl1pPr>
            <a:lvl2pPr>
              <a:defRPr>
                <a:solidFill>
                  <a:srgbClr val="164194"/>
                </a:solidFill>
              </a:defRPr>
            </a:lvl2pPr>
            <a:lvl3pPr>
              <a:defRPr>
                <a:solidFill>
                  <a:srgbClr val="164194"/>
                </a:solidFill>
              </a:defRPr>
            </a:lvl3pPr>
            <a:lvl4pPr>
              <a:defRPr>
                <a:solidFill>
                  <a:srgbClr val="164194"/>
                </a:solidFill>
              </a:defRPr>
            </a:lvl4pPr>
            <a:lvl5pPr>
              <a:defRPr>
                <a:solidFill>
                  <a:srgbClr val="164194"/>
                </a:solidFill>
              </a:defRPr>
            </a:lvl5pPr>
          </a:lstStyle>
          <a:p>
            <a:pPr lvl="0"/>
            <a:r>
              <a:rPr lang="de-DE" dirty="0" smtClean="0"/>
              <a:t>PRESENTATION HEADING</a:t>
            </a:r>
            <a:endParaRPr lang="de-DE" dirty="0"/>
          </a:p>
        </p:txBody>
      </p:sp>
      <p:sp>
        <p:nvSpPr>
          <p:cNvPr id="10" name="Textplatzhalter 21"/>
          <p:cNvSpPr>
            <a:spLocks noGrp="1"/>
          </p:cNvSpPr>
          <p:nvPr>
            <p:ph type="body" sz="quarter" idx="14" hasCustomPrompt="1"/>
          </p:nvPr>
        </p:nvSpPr>
        <p:spPr>
          <a:xfrm>
            <a:off x="709167" y="3686175"/>
            <a:ext cx="7667493" cy="636588"/>
          </a:xfrm>
        </p:spPr>
        <p:txBody>
          <a:bodyPr>
            <a:normAutofit/>
          </a:bodyPr>
          <a:lstStyle>
            <a:lvl1pPr marL="0" indent="0">
              <a:buNone/>
              <a:defRPr sz="3200" spc="-20" baseline="0">
                <a:solidFill>
                  <a:srgbClr val="535353"/>
                </a:solidFill>
              </a:defRPr>
            </a:lvl1pPr>
            <a:lvl2pPr>
              <a:defRPr>
                <a:solidFill>
                  <a:srgbClr val="36A9E1"/>
                </a:solidFill>
              </a:defRPr>
            </a:lvl2pPr>
            <a:lvl3pPr>
              <a:defRPr>
                <a:solidFill>
                  <a:srgbClr val="36A9E1"/>
                </a:solidFill>
              </a:defRPr>
            </a:lvl3pPr>
            <a:lvl4pPr>
              <a:defRPr>
                <a:solidFill>
                  <a:srgbClr val="36A9E1"/>
                </a:solidFill>
              </a:defRPr>
            </a:lvl4pPr>
            <a:lvl5pPr>
              <a:defRPr>
                <a:solidFill>
                  <a:srgbClr val="36A9E1"/>
                </a:solidFill>
              </a:defRPr>
            </a:lvl5pPr>
          </a:lstStyle>
          <a:p>
            <a:pPr lvl="0"/>
            <a:r>
              <a:rPr lang="de-DE" dirty="0" err="1" smtClean="0"/>
              <a:t>Presentation</a:t>
            </a:r>
            <a:r>
              <a:rPr lang="de-DE" dirty="0" smtClean="0"/>
              <a:t> </a:t>
            </a:r>
            <a:r>
              <a:rPr lang="de-DE" dirty="0" err="1" smtClean="0"/>
              <a:t>Subheading</a:t>
            </a:r>
            <a:endParaRPr lang="de-DE" dirty="0"/>
          </a:p>
        </p:txBody>
      </p:sp>
      <p:sp>
        <p:nvSpPr>
          <p:cNvPr id="11" name="Textplatzhalter 24"/>
          <p:cNvSpPr>
            <a:spLocks noGrp="1"/>
          </p:cNvSpPr>
          <p:nvPr>
            <p:ph type="body" sz="quarter" idx="15" hasCustomPrompt="1"/>
          </p:nvPr>
        </p:nvSpPr>
        <p:spPr>
          <a:xfrm>
            <a:off x="721289" y="4811240"/>
            <a:ext cx="4244800" cy="758825"/>
          </a:xfrm>
        </p:spPr>
        <p:txBody>
          <a:bodyPr>
            <a:normAutofit/>
          </a:bodyPr>
          <a:lstStyle>
            <a:lvl1pPr marL="0" indent="0">
              <a:lnSpc>
                <a:spcPts val="1920"/>
              </a:lnSpc>
              <a:spcBef>
                <a:spcPts val="0"/>
              </a:spcBef>
              <a:buNone/>
              <a:defRPr sz="1800">
                <a:solidFill>
                  <a:srgbClr val="535353"/>
                </a:solidFill>
              </a:defRPr>
            </a:lvl1pPr>
            <a:lvl2pPr>
              <a:defRPr>
                <a:solidFill>
                  <a:srgbClr val="164194"/>
                </a:solidFill>
              </a:defRPr>
            </a:lvl2pPr>
            <a:lvl3pPr>
              <a:defRPr>
                <a:solidFill>
                  <a:srgbClr val="164194"/>
                </a:solidFill>
              </a:defRPr>
            </a:lvl3pPr>
            <a:lvl4pPr>
              <a:defRPr>
                <a:solidFill>
                  <a:srgbClr val="164194"/>
                </a:solidFill>
              </a:defRPr>
            </a:lvl4pPr>
            <a:lvl5pPr>
              <a:defRPr>
                <a:solidFill>
                  <a:srgbClr val="164194"/>
                </a:solidFill>
              </a:defRPr>
            </a:lvl5pPr>
          </a:lstStyle>
          <a:p>
            <a:pPr lvl="0"/>
            <a:r>
              <a:rPr lang="de-DE" dirty="0" smtClean="0"/>
              <a:t>Name, Organisation</a:t>
            </a:r>
            <a:br>
              <a:rPr lang="de-DE" dirty="0" smtClean="0"/>
            </a:br>
            <a:r>
              <a:rPr lang="de-DE" dirty="0" smtClean="0"/>
              <a:t>Conference, Location</a:t>
            </a:r>
            <a:endParaRPr lang="de-DE" dirty="0"/>
          </a:p>
        </p:txBody>
      </p:sp>
      <p:sp>
        <p:nvSpPr>
          <p:cNvPr id="14" name="Textplatzhalter 24"/>
          <p:cNvSpPr>
            <a:spLocks noGrp="1"/>
          </p:cNvSpPr>
          <p:nvPr>
            <p:ph type="body" sz="quarter" idx="16" hasCustomPrompt="1"/>
          </p:nvPr>
        </p:nvSpPr>
        <p:spPr>
          <a:xfrm>
            <a:off x="724175" y="6049491"/>
            <a:ext cx="4244800" cy="376710"/>
          </a:xfrm>
        </p:spPr>
        <p:txBody>
          <a:bodyPr>
            <a:normAutofit/>
          </a:bodyPr>
          <a:lstStyle>
            <a:lvl1pPr marL="0" indent="0">
              <a:lnSpc>
                <a:spcPts val="1920"/>
              </a:lnSpc>
              <a:spcBef>
                <a:spcPts val="0"/>
              </a:spcBef>
              <a:buNone/>
              <a:defRPr sz="1800" baseline="0">
                <a:solidFill>
                  <a:srgbClr val="535353"/>
                </a:solidFill>
              </a:defRPr>
            </a:lvl1pPr>
            <a:lvl2pPr>
              <a:defRPr>
                <a:solidFill>
                  <a:srgbClr val="164194"/>
                </a:solidFill>
              </a:defRPr>
            </a:lvl2pPr>
            <a:lvl3pPr>
              <a:defRPr>
                <a:solidFill>
                  <a:srgbClr val="164194"/>
                </a:solidFill>
              </a:defRPr>
            </a:lvl3pPr>
            <a:lvl4pPr>
              <a:defRPr>
                <a:solidFill>
                  <a:srgbClr val="164194"/>
                </a:solidFill>
              </a:defRPr>
            </a:lvl4pPr>
            <a:lvl5pPr>
              <a:defRPr>
                <a:solidFill>
                  <a:srgbClr val="164194"/>
                </a:solidFill>
              </a:defRPr>
            </a:lvl5pPr>
          </a:lstStyle>
          <a:p>
            <a:pPr lvl="0"/>
            <a:r>
              <a:rPr lang="de-DE" dirty="0" smtClean="0"/>
              <a:t>ROSTOCK, 1 JANUARY 2016</a:t>
            </a:r>
          </a:p>
        </p:txBody>
      </p:sp>
      <p:sp>
        <p:nvSpPr>
          <p:cNvPr id="19" name="Bildplatzhalter 18"/>
          <p:cNvSpPr>
            <a:spLocks noGrp="1"/>
          </p:cNvSpPr>
          <p:nvPr>
            <p:ph type="pic" sz="quarter" idx="17" hasCustomPrompt="1"/>
          </p:nvPr>
        </p:nvSpPr>
        <p:spPr>
          <a:xfrm>
            <a:off x="7527471" y="692039"/>
            <a:ext cx="785608" cy="410282"/>
          </a:xfrm>
          <a:solidFill>
            <a:srgbClr val="FF33CC"/>
          </a:solidFill>
        </p:spPr>
        <p:txBody>
          <a:bodyPr>
            <a:normAutofit/>
          </a:bodyPr>
          <a:lstStyle>
            <a:lvl1pPr marL="0" indent="0" algn="ctr">
              <a:buNone/>
              <a:defRPr sz="1200" baseline="0">
                <a:solidFill>
                  <a:schemeClr val="bg1"/>
                </a:solidFill>
              </a:defRPr>
            </a:lvl1pPr>
          </a:lstStyle>
          <a:p>
            <a:r>
              <a:rPr lang="de-DE" dirty="0" smtClean="0"/>
              <a:t>Click </a:t>
            </a:r>
            <a:r>
              <a:rPr lang="de-DE" dirty="0" err="1" smtClean="0"/>
              <a:t>here</a:t>
            </a:r>
            <a:r>
              <a:rPr lang="de-DE" dirty="0" smtClean="0"/>
              <a:t> </a:t>
            </a:r>
            <a:r>
              <a:rPr lang="de-DE" dirty="0" err="1" smtClean="0"/>
              <a:t>to</a:t>
            </a:r>
            <a:r>
              <a:rPr lang="de-DE" dirty="0" smtClean="0"/>
              <a:t> </a:t>
            </a:r>
            <a:r>
              <a:rPr lang="de-DE" dirty="0" err="1" smtClean="0"/>
              <a:t>place</a:t>
            </a:r>
            <a:r>
              <a:rPr lang="de-DE" dirty="0" smtClean="0"/>
              <a:t> a logo</a:t>
            </a:r>
            <a:endParaRPr lang="de-DE" dirty="0"/>
          </a:p>
        </p:txBody>
      </p:sp>
      <p:pic>
        <p:nvPicPr>
          <p:cNvPr id="12" name="Obraz 11" descr="K:\zzBBR\Circular PP\Marketing\Logo Circular PP\jpeg\ibsr_p1_Circular-PP_project-logo_full-coloured.jpg"/>
          <p:cNvPicPr/>
          <p:nvPr userDrawn="1"/>
        </p:nvPicPr>
        <p:blipFill>
          <a:blip r:embed="rId3" cstate="print"/>
          <a:srcRect/>
          <a:stretch>
            <a:fillRect/>
          </a:stretch>
        </p:blipFill>
        <p:spPr bwMode="auto">
          <a:xfrm>
            <a:off x="291621" y="343191"/>
            <a:ext cx="3235350" cy="1289669"/>
          </a:xfrm>
          <a:prstGeom prst="rect">
            <a:avLst/>
          </a:prstGeom>
          <a:noFill/>
          <a:ln w="9525">
            <a:noFill/>
            <a:miter lim="800000"/>
            <a:headEnd/>
            <a:tailEnd/>
          </a:ln>
        </p:spPr>
      </p:pic>
    </p:spTree>
    <p:extLst>
      <p:ext uri="{BB962C8B-B14F-4D97-AF65-F5344CB8AC3E}">
        <p14:creationId xmlns:p14="http://schemas.microsoft.com/office/powerpoint/2010/main" val="3656587540"/>
      </p:ext>
    </p:extLst>
  </p:cSld>
  <p:clrMapOvr>
    <a:masterClrMapping/>
  </p:clrMapOvr>
  <p:extLst mod="1">
    <p:ext uri="{DCECCB84-F9BA-43D5-87BE-67443E8EF086}">
      <p15:sldGuideLst xmlns:p15="http://schemas.microsoft.com/office/powerpoint/2012/main" xmlns="">
        <p15:guide id="1" orient="horz" pos="1570">
          <p15:clr>
            <a:srgbClr val="FBAE40"/>
          </p15:clr>
        </p15:guide>
        <p15:guide id="2" pos="2880">
          <p15:clr>
            <a:srgbClr val="FBAE40"/>
          </p15:clr>
        </p15:guide>
        <p15:guide id="3" orient="horz" pos="459">
          <p15:clr>
            <a:srgbClr val="FBAE40"/>
          </p15:clr>
        </p15:guide>
        <p15:guide id="4" pos="521">
          <p15:clr>
            <a:srgbClr val="FBAE40"/>
          </p15:clr>
        </p15:guide>
        <p15:guide id="5" orient="horz" pos="2228">
          <p15:clr>
            <a:srgbClr val="FBAE40"/>
          </p15:clr>
        </p15:guide>
        <p15:guide id="6" orient="horz" pos="2455">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Image">
    <p:spTree>
      <p:nvGrpSpPr>
        <p:cNvPr id="1" name=""/>
        <p:cNvGrpSpPr/>
        <p:nvPr/>
      </p:nvGrpSpPr>
      <p:grpSpPr>
        <a:xfrm>
          <a:off x="0" y="0"/>
          <a:ext cx="0" cy="0"/>
          <a:chOff x="0" y="0"/>
          <a:chExt cx="0" cy="0"/>
        </a:xfrm>
      </p:grpSpPr>
      <p:sp>
        <p:nvSpPr>
          <p:cNvPr id="3" name="Bildplatzhalter 2"/>
          <p:cNvSpPr>
            <a:spLocks noGrp="1"/>
          </p:cNvSpPr>
          <p:nvPr>
            <p:ph type="pic" sz="quarter" idx="19" hasCustomPrompt="1"/>
          </p:nvPr>
        </p:nvSpPr>
        <p:spPr>
          <a:xfrm>
            <a:off x="-6350" y="2171700"/>
            <a:ext cx="9156700" cy="4667250"/>
          </a:xfrm>
          <a:custGeom>
            <a:avLst/>
            <a:gdLst>
              <a:gd name="connsiteX0" fmla="*/ 0 w 9144000"/>
              <a:gd name="connsiteY0" fmla="*/ 0 h 5080000"/>
              <a:gd name="connsiteX1" fmla="*/ 4572000 w 9144000"/>
              <a:gd name="connsiteY1" fmla="*/ 0 h 5080000"/>
              <a:gd name="connsiteX2" fmla="*/ 9144000 w 9144000"/>
              <a:gd name="connsiteY2" fmla="*/ 2540000 h 5080000"/>
              <a:gd name="connsiteX3" fmla="*/ 4572000 w 9144000"/>
              <a:gd name="connsiteY3" fmla="*/ 5080000 h 5080000"/>
              <a:gd name="connsiteX4" fmla="*/ 0 w 9144000"/>
              <a:gd name="connsiteY4" fmla="*/ 5080000 h 5080000"/>
              <a:gd name="connsiteX5" fmla="*/ 0 w 9144000"/>
              <a:gd name="connsiteY5" fmla="*/ 0 h 5080000"/>
              <a:gd name="connsiteX0" fmla="*/ 0 w 9144000"/>
              <a:gd name="connsiteY0" fmla="*/ 431800 h 5080000"/>
              <a:gd name="connsiteX1" fmla="*/ 4572000 w 9144000"/>
              <a:gd name="connsiteY1" fmla="*/ 0 h 5080000"/>
              <a:gd name="connsiteX2" fmla="*/ 9144000 w 9144000"/>
              <a:gd name="connsiteY2" fmla="*/ 2540000 h 5080000"/>
              <a:gd name="connsiteX3" fmla="*/ 4572000 w 9144000"/>
              <a:gd name="connsiteY3" fmla="*/ 5080000 h 5080000"/>
              <a:gd name="connsiteX4" fmla="*/ 0 w 9144000"/>
              <a:gd name="connsiteY4" fmla="*/ 5080000 h 5080000"/>
              <a:gd name="connsiteX5" fmla="*/ 0 w 9144000"/>
              <a:gd name="connsiteY5" fmla="*/ 431800 h 5080000"/>
              <a:gd name="connsiteX0" fmla="*/ 0 w 9169400"/>
              <a:gd name="connsiteY0" fmla="*/ 431800 h 5080000"/>
              <a:gd name="connsiteX1" fmla="*/ 4572000 w 9169400"/>
              <a:gd name="connsiteY1" fmla="*/ 0 h 5080000"/>
              <a:gd name="connsiteX2" fmla="*/ 9144000 w 9169400"/>
              <a:gd name="connsiteY2" fmla="*/ 2540000 h 5080000"/>
              <a:gd name="connsiteX3" fmla="*/ 4572000 w 9169400"/>
              <a:gd name="connsiteY3" fmla="*/ 5080000 h 5080000"/>
              <a:gd name="connsiteX4" fmla="*/ 9169400 w 9169400"/>
              <a:gd name="connsiteY4" fmla="*/ 5073650 h 5080000"/>
              <a:gd name="connsiteX5" fmla="*/ 0 w 9169400"/>
              <a:gd name="connsiteY5" fmla="*/ 431800 h 5080000"/>
              <a:gd name="connsiteX0" fmla="*/ 0 w 9112250"/>
              <a:gd name="connsiteY0" fmla="*/ 5073650 h 5080000"/>
              <a:gd name="connsiteX1" fmla="*/ 4514850 w 9112250"/>
              <a:gd name="connsiteY1" fmla="*/ 0 h 5080000"/>
              <a:gd name="connsiteX2" fmla="*/ 9086850 w 9112250"/>
              <a:gd name="connsiteY2" fmla="*/ 2540000 h 5080000"/>
              <a:gd name="connsiteX3" fmla="*/ 4514850 w 9112250"/>
              <a:gd name="connsiteY3" fmla="*/ 5080000 h 5080000"/>
              <a:gd name="connsiteX4" fmla="*/ 9112250 w 9112250"/>
              <a:gd name="connsiteY4" fmla="*/ 5073650 h 5080000"/>
              <a:gd name="connsiteX5" fmla="*/ 0 w 9112250"/>
              <a:gd name="connsiteY5" fmla="*/ 5073650 h 5080000"/>
              <a:gd name="connsiteX0" fmla="*/ 0 w 9156700"/>
              <a:gd name="connsiteY0" fmla="*/ 5073650 h 5080000"/>
              <a:gd name="connsiteX1" fmla="*/ 4559300 w 9156700"/>
              <a:gd name="connsiteY1" fmla="*/ 0 h 5080000"/>
              <a:gd name="connsiteX2" fmla="*/ 9131300 w 9156700"/>
              <a:gd name="connsiteY2" fmla="*/ 2540000 h 5080000"/>
              <a:gd name="connsiteX3" fmla="*/ 4559300 w 9156700"/>
              <a:gd name="connsiteY3" fmla="*/ 5080000 h 5080000"/>
              <a:gd name="connsiteX4" fmla="*/ 9156700 w 9156700"/>
              <a:gd name="connsiteY4" fmla="*/ 5073650 h 5080000"/>
              <a:gd name="connsiteX5" fmla="*/ 0 w 9156700"/>
              <a:gd name="connsiteY5" fmla="*/ 5073650 h 5080000"/>
              <a:gd name="connsiteX0" fmla="*/ 0 w 9156700"/>
              <a:gd name="connsiteY0" fmla="*/ 4845050 h 4851400"/>
              <a:gd name="connsiteX1" fmla="*/ 2921000 w 9156700"/>
              <a:gd name="connsiteY1" fmla="*/ 0 h 4851400"/>
              <a:gd name="connsiteX2" fmla="*/ 9131300 w 9156700"/>
              <a:gd name="connsiteY2" fmla="*/ 2311400 h 4851400"/>
              <a:gd name="connsiteX3" fmla="*/ 4559300 w 9156700"/>
              <a:gd name="connsiteY3" fmla="*/ 4851400 h 4851400"/>
              <a:gd name="connsiteX4" fmla="*/ 9156700 w 9156700"/>
              <a:gd name="connsiteY4" fmla="*/ 4845050 h 4851400"/>
              <a:gd name="connsiteX5" fmla="*/ 0 w 9156700"/>
              <a:gd name="connsiteY5" fmla="*/ 4845050 h 4851400"/>
              <a:gd name="connsiteX0" fmla="*/ 0 w 9156700"/>
              <a:gd name="connsiteY0" fmla="*/ 5190369 h 5196719"/>
              <a:gd name="connsiteX1" fmla="*/ 2921000 w 9156700"/>
              <a:gd name="connsiteY1" fmla="*/ 345319 h 5196719"/>
              <a:gd name="connsiteX2" fmla="*/ 4762500 w 9156700"/>
              <a:gd name="connsiteY2" fmla="*/ 364369 h 5196719"/>
              <a:gd name="connsiteX3" fmla="*/ 4559300 w 9156700"/>
              <a:gd name="connsiteY3" fmla="*/ 5196719 h 5196719"/>
              <a:gd name="connsiteX4" fmla="*/ 9156700 w 9156700"/>
              <a:gd name="connsiteY4" fmla="*/ 5190369 h 5196719"/>
              <a:gd name="connsiteX5" fmla="*/ 0 w 9156700"/>
              <a:gd name="connsiteY5" fmla="*/ 5190369 h 5196719"/>
              <a:gd name="connsiteX0" fmla="*/ 0 w 9751554"/>
              <a:gd name="connsiteY0" fmla="*/ 4973635 h 4973635"/>
              <a:gd name="connsiteX1" fmla="*/ 2921000 w 9751554"/>
              <a:gd name="connsiteY1" fmla="*/ 128585 h 4973635"/>
              <a:gd name="connsiteX2" fmla="*/ 4762500 w 9751554"/>
              <a:gd name="connsiteY2" fmla="*/ 147635 h 4973635"/>
              <a:gd name="connsiteX3" fmla="*/ 9124950 w 9751554"/>
              <a:gd name="connsiteY3" fmla="*/ 2052635 h 4973635"/>
              <a:gd name="connsiteX4" fmla="*/ 9156700 w 9751554"/>
              <a:gd name="connsiteY4" fmla="*/ 4973635 h 4973635"/>
              <a:gd name="connsiteX5" fmla="*/ 0 w 9751554"/>
              <a:gd name="connsiteY5" fmla="*/ 4973635 h 4973635"/>
              <a:gd name="connsiteX0" fmla="*/ 0 w 9156700"/>
              <a:gd name="connsiteY0" fmla="*/ 4973635 h 4973635"/>
              <a:gd name="connsiteX1" fmla="*/ 2921000 w 9156700"/>
              <a:gd name="connsiteY1" fmla="*/ 128585 h 4973635"/>
              <a:gd name="connsiteX2" fmla="*/ 4762500 w 9156700"/>
              <a:gd name="connsiteY2" fmla="*/ 147635 h 4973635"/>
              <a:gd name="connsiteX3" fmla="*/ 9124950 w 9156700"/>
              <a:gd name="connsiteY3" fmla="*/ 2052635 h 4973635"/>
              <a:gd name="connsiteX4" fmla="*/ 9156700 w 9156700"/>
              <a:gd name="connsiteY4" fmla="*/ 4973635 h 4973635"/>
              <a:gd name="connsiteX5" fmla="*/ 0 w 9156700"/>
              <a:gd name="connsiteY5" fmla="*/ 4973635 h 4973635"/>
              <a:gd name="connsiteX0" fmla="*/ 439940 w 9596640"/>
              <a:gd name="connsiteY0" fmla="*/ 4918607 h 4918607"/>
              <a:gd name="connsiteX1" fmla="*/ 439940 w 9596640"/>
              <a:gd name="connsiteY1" fmla="*/ 276757 h 4918607"/>
              <a:gd name="connsiteX2" fmla="*/ 5202440 w 9596640"/>
              <a:gd name="connsiteY2" fmla="*/ 92607 h 4918607"/>
              <a:gd name="connsiteX3" fmla="*/ 9564890 w 9596640"/>
              <a:gd name="connsiteY3" fmla="*/ 1997607 h 4918607"/>
              <a:gd name="connsiteX4" fmla="*/ 9596640 w 9596640"/>
              <a:gd name="connsiteY4" fmla="*/ 4918607 h 4918607"/>
              <a:gd name="connsiteX5" fmla="*/ 439940 w 9596640"/>
              <a:gd name="connsiteY5" fmla="*/ 4918607 h 4918607"/>
              <a:gd name="connsiteX0" fmla="*/ 0 w 9156700"/>
              <a:gd name="connsiteY0" fmla="*/ 4918607 h 4918607"/>
              <a:gd name="connsiteX1" fmla="*/ 0 w 9156700"/>
              <a:gd name="connsiteY1" fmla="*/ 276757 h 4918607"/>
              <a:gd name="connsiteX2" fmla="*/ 4762500 w 9156700"/>
              <a:gd name="connsiteY2" fmla="*/ 92607 h 4918607"/>
              <a:gd name="connsiteX3" fmla="*/ 9124950 w 9156700"/>
              <a:gd name="connsiteY3" fmla="*/ 1997607 h 4918607"/>
              <a:gd name="connsiteX4" fmla="*/ 9156700 w 9156700"/>
              <a:gd name="connsiteY4" fmla="*/ 4918607 h 4918607"/>
              <a:gd name="connsiteX5" fmla="*/ 0 w 9156700"/>
              <a:gd name="connsiteY5" fmla="*/ 4918607 h 4918607"/>
              <a:gd name="connsiteX0" fmla="*/ 0 w 9156700"/>
              <a:gd name="connsiteY0" fmla="*/ 4948774 h 4948774"/>
              <a:gd name="connsiteX1" fmla="*/ 0 w 9156700"/>
              <a:gd name="connsiteY1" fmla="*/ 306924 h 4948774"/>
              <a:gd name="connsiteX2" fmla="*/ 4762500 w 9156700"/>
              <a:gd name="connsiteY2" fmla="*/ 122774 h 4948774"/>
              <a:gd name="connsiteX3" fmla="*/ 9124950 w 9156700"/>
              <a:gd name="connsiteY3" fmla="*/ 2027774 h 4948774"/>
              <a:gd name="connsiteX4" fmla="*/ 9156700 w 9156700"/>
              <a:gd name="connsiteY4" fmla="*/ 4948774 h 4948774"/>
              <a:gd name="connsiteX5" fmla="*/ 0 w 9156700"/>
              <a:gd name="connsiteY5" fmla="*/ 4948774 h 4948774"/>
              <a:gd name="connsiteX0" fmla="*/ 0 w 9156700"/>
              <a:gd name="connsiteY0" fmla="*/ 4948774 h 4948774"/>
              <a:gd name="connsiteX1" fmla="*/ 0 w 9156700"/>
              <a:gd name="connsiteY1" fmla="*/ 306924 h 4948774"/>
              <a:gd name="connsiteX2" fmla="*/ 4762500 w 9156700"/>
              <a:gd name="connsiteY2" fmla="*/ 122774 h 4948774"/>
              <a:gd name="connsiteX3" fmla="*/ 9124950 w 9156700"/>
              <a:gd name="connsiteY3" fmla="*/ 2027774 h 4948774"/>
              <a:gd name="connsiteX4" fmla="*/ 9156700 w 9156700"/>
              <a:gd name="connsiteY4" fmla="*/ 4948774 h 4948774"/>
              <a:gd name="connsiteX5" fmla="*/ 0 w 9156700"/>
              <a:gd name="connsiteY5" fmla="*/ 4948774 h 4948774"/>
              <a:gd name="connsiteX0" fmla="*/ 0 w 9156700"/>
              <a:gd name="connsiteY0" fmla="*/ 5079317 h 5079317"/>
              <a:gd name="connsiteX1" fmla="*/ 0 w 9156700"/>
              <a:gd name="connsiteY1" fmla="*/ 437467 h 5079317"/>
              <a:gd name="connsiteX2" fmla="*/ 4305300 w 9156700"/>
              <a:gd name="connsiteY2" fmla="*/ 94567 h 5079317"/>
              <a:gd name="connsiteX3" fmla="*/ 9124950 w 9156700"/>
              <a:gd name="connsiteY3" fmla="*/ 2158317 h 5079317"/>
              <a:gd name="connsiteX4" fmla="*/ 9156700 w 9156700"/>
              <a:gd name="connsiteY4" fmla="*/ 5079317 h 5079317"/>
              <a:gd name="connsiteX5" fmla="*/ 0 w 9156700"/>
              <a:gd name="connsiteY5" fmla="*/ 5079317 h 5079317"/>
              <a:gd name="connsiteX0" fmla="*/ 0 w 9156700"/>
              <a:gd name="connsiteY0" fmla="*/ 5052188 h 5052188"/>
              <a:gd name="connsiteX1" fmla="*/ 0 w 9156700"/>
              <a:gd name="connsiteY1" fmla="*/ 410338 h 5052188"/>
              <a:gd name="connsiteX2" fmla="*/ 4546600 w 9156700"/>
              <a:gd name="connsiteY2" fmla="*/ 99188 h 5052188"/>
              <a:gd name="connsiteX3" fmla="*/ 9124950 w 9156700"/>
              <a:gd name="connsiteY3" fmla="*/ 2131188 h 5052188"/>
              <a:gd name="connsiteX4" fmla="*/ 9156700 w 9156700"/>
              <a:gd name="connsiteY4" fmla="*/ 5052188 h 5052188"/>
              <a:gd name="connsiteX5" fmla="*/ 0 w 9156700"/>
              <a:gd name="connsiteY5" fmla="*/ 5052188 h 5052188"/>
              <a:gd name="connsiteX0" fmla="*/ 0 w 9156700"/>
              <a:gd name="connsiteY0" fmla="*/ 4957215 h 4957215"/>
              <a:gd name="connsiteX1" fmla="*/ 0 w 9156700"/>
              <a:gd name="connsiteY1" fmla="*/ 315365 h 4957215"/>
              <a:gd name="connsiteX2" fmla="*/ 4546600 w 9156700"/>
              <a:gd name="connsiteY2" fmla="*/ 4215 h 4957215"/>
              <a:gd name="connsiteX3" fmla="*/ 9124950 w 9156700"/>
              <a:gd name="connsiteY3" fmla="*/ 2036215 h 4957215"/>
              <a:gd name="connsiteX4" fmla="*/ 9156700 w 9156700"/>
              <a:gd name="connsiteY4" fmla="*/ 4957215 h 4957215"/>
              <a:gd name="connsiteX5" fmla="*/ 0 w 9156700"/>
              <a:gd name="connsiteY5" fmla="*/ 4957215 h 4957215"/>
              <a:gd name="connsiteX0" fmla="*/ 0 w 9156700"/>
              <a:gd name="connsiteY0" fmla="*/ 4972261 h 4972261"/>
              <a:gd name="connsiteX1" fmla="*/ 0 w 9156700"/>
              <a:gd name="connsiteY1" fmla="*/ 330411 h 4972261"/>
              <a:gd name="connsiteX2" fmla="*/ 4546600 w 9156700"/>
              <a:gd name="connsiteY2" fmla="*/ 19261 h 4972261"/>
              <a:gd name="connsiteX3" fmla="*/ 9124950 w 9156700"/>
              <a:gd name="connsiteY3" fmla="*/ 2051261 h 4972261"/>
              <a:gd name="connsiteX4" fmla="*/ 9156700 w 9156700"/>
              <a:gd name="connsiteY4" fmla="*/ 4972261 h 4972261"/>
              <a:gd name="connsiteX5" fmla="*/ 0 w 9156700"/>
              <a:gd name="connsiteY5" fmla="*/ 4972261 h 4972261"/>
              <a:gd name="connsiteX0" fmla="*/ 0 w 9156700"/>
              <a:gd name="connsiteY0" fmla="*/ 4972261 h 4972261"/>
              <a:gd name="connsiteX1" fmla="*/ 0 w 9156700"/>
              <a:gd name="connsiteY1" fmla="*/ 330411 h 4972261"/>
              <a:gd name="connsiteX2" fmla="*/ 4546600 w 9156700"/>
              <a:gd name="connsiteY2" fmla="*/ 19261 h 4972261"/>
              <a:gd name="connsiteX3" fmla="*/ 9124950 w 9156700"/>
              <a:gd name="connsiteY3" fmla="*/ 2051261 h 4972261"/>
              <a:gd name="connsiteX4" fmla="*/ 9156700 w 9156700"/>
              <a:gd name="connsiteY4" fmla="*/ 4972261 h 4972261"/>
              <a:gd name="connsiteX5" fmla="*/ 0 w 9156700"/>
              <a:gd name="connsiteY5" fmla="*/ 4972261 h 4972261"/>
              <a:gd name="connsiteX0" fmla="*/ 0 w 9156700"/>
              <a:gd name="connsiteY0" fmla="*/ 5491033 h 5491033"/>
              <a:gd name="connsiteX1" fmla="*/ 0 w 9156700"/>
              <a:gd name="connsiteY1" fmla="*/ 849183 h 5491033"/>
              <a:gd name="connsiteX2" fmla="*/ 4546600 w 9156700"/>
              <a:gd name="connsiteY2" fmla="*/ 538033 h 5491033"/>
              <a:gd name="connsiteX3" fmla="*/ 9137650 w 9156700"/>
              <a:gd name="connsiteY3" fmla="*/ 849183 h 5491033"/>
              <a:gd name="connsiteX4" fmla="*/ 9156700 w 9156700"/>
              <a:gd name="connsiteY4" fmla="*/ 5491033 h 5491033"/>
              <a:gd name="connsiteX5" fmla="*/ 0 w 9156700"/>
              <a:gd name="connsiteY5" fmla="*/ 5491033 h 5491033"/>
              <a:gd name="connsiteX0" fmla="*/ 0 w 9156700"/>
              <a:gd name="connsiteY0" fmla="*/ 4953000 h 4953000"/>
              <a:gd name="connsiteX1" fmla="*/ 0 w 9156700"/>
              <a:gd name="connsiteY1" fmla="*/ 311150 h 4953000"/>
              <a:gd name="connsiteX2" fmla="*/ 4546600 w 9156700"/>
              <a:gd name="connsiteY2" fmla="*/ 0 h 4953000"/>
              <a:gd name="connsiteX3" fmla="*/ 9137650 w 9156700"/>
              <a:gd name="connsiteY3" fmla="*/ 311150 h 4953000"/>
              <a:gd name="connsiteX4" fmla="*/ 9156700 w 9156700"/>
              <a:gd name="connsiteY4" fmla="*/ 4953000 h 4953000"/>
              <a:gd name="connsiteX5" fmla="*/ 0 w 9156700"/>
              <a:gd name="connsiteY5" fmla="*/ 4953000 h 4953000"/>
              <a:gd name="connsiteX0" fmla="*/ 0 w 9156700"/>
              <a:gd name="connsiteY0" fmla="*/ 4953000 h 4953000"/>
              <a:gd name="connsiteX1" fmla="*/ 0 w 9156700"/>
              <a:gd name="connsiteY1" fmla="*/ 311150 h 4953000"/>
              <a:gd name="connsiteX2" fmla="*/ 4546600 w 9156700"/>
              <a:gd name="connsiteY2" fmla="*/ 0 h 4953000"/>
              <a:gd name="connsiteX3" fmla="*/ 9137650 w 9156700"/>
              <a:gd name="connsiteY3" fmla="*/ 311150 h 4953000"/>
              <a:gd name="connsiteX4" fmla="*/ 9156700 w 9156700"/>
              <a:gd name="connsiteY4" fmla="*/ 4953000 h 4953000"/>
              <a:gd name="connsiteX5" fmla="*/ 0 w 9156700"/>
              <a:gd name="connsiteY5" fmla="*/ 4953000 h 4953000"/>
              <a:gd name="connsiteX0" fmla="*/ 0 w 9156700"/>
              <a:gd name="connsiteY0" fmla="*/ 4953000 h 4953000"/>
              <a:gd name="connsiteX1" fmla="*/ 0 w 9156700"/>
              <a:gd name="connsiteY1" fmla="*/ 311150 h 4953000"/>
              <a:gd name="connsiteX2" fmla="*/ 4546600 w 9156700"/>
              <a:gd name="connsiteY2" fmla="*/ 0 h 4953000"/>
              <a:gd name="connsiteX3" fmla="*/ 9137650 w 9156700"/>
              <a:gd name="connsiteY3" fmla="*/ 311150 h 4953000"/>
              <a:gd name="connsiteX4" fmla="*/ 9156700 w 9156700"/>
              <a:gd name="connsiteY4" fmla="*/ 4953000 h 4953000"/>
              <a:gd name="connsiteX5" fmla="*/ 0 w 9156700"/>
              <a:gd name="connsiteY5" fmla="*/ 4953000 h 495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56700" h="4953000">
                <a:moveTo>
                  <a:pt x="0" y="4953000"/>
                </a:moveTo>
                <a:cubicBezTo>
                  <a:pt x="12700" y="3930650"/>
                  <a:pt x="0" y="1968500"/>
                  <a:pt x="0" y="311150"/>
                </a:cubicBezTo>
                <a:cubicBezTo>
                  <a:pt x="2055146" y="107950"/>
                  <a:pt x="3023658" y="0"/>
                  <a:pt x="4546600" y="0"/>
                </a:cubicBezTo>
                <a:cubicBezTo>
                  <a:pt x="6069542" y="0"/>
                  <a:pt x="7700296" y="133350"/>
                  <a:pt x="9137650" y="311150"/>
                </a:cubicBezTo>
                <a:lnTo>
                  <a:pt x="9156700" y="4953000"/>
                </a:lnTo>
                <a:lnTo>
                  <a:pt x="0" y="4953000"/>
                </a:lnTo>
                <a:close/>
              </a:path>
            </a:pathLst>
          </a:custGeom>
          <a:solidFill>
            <a:srgbClr val="D9D9D9"/>
          </a:solidFill>
        </p:spPr>
        <p:txBody>
          <a:bodyPr/>
          <a:lstStyle>
            <a:lvl1pPr marL="0" indent="0" algn="ctr">
              <a:buNone/>
              <a:defRPr>
                <a:solidFill>
                  <a:srgbClr val="535353"/>
                </a:solidFill>
              </a:defRPr>
            </a:lvl1pPr>
          </a:lstStyle>
          <a:p>
            <a:r>
              <a:rPr lang="de-DE" dirty="0" smtClean="0"/>
              <a:t>Click </a:t>
            </a:r>
            <a:r>
              <a:rPr lang="de-DE" dirty="0" err="1" smtClean="0"/>
              <a:t>here</a:t>
            </a:r>
            <a:r>
              <a:rPr lang="de-DE" dirty="0" smtClean="0"/>
              <a:t> </a:t>
            </a:r>
            <a:r>
              <a:rPr lang="de-DE" dirty="0" err="1" smtClean="0"/>
              <a:t>to</a:t>
            </a:r>
            <a:r>
              <a:rPr lang="de-DE" dirty="0" smtClean="0"/>
              <a:t> </a:t>
            </a:r>
            <a:r>
              <a:rPr lang="de-DE" dirty="0" err="1" smtClean="0"/>
              <a:t>add</a:t>
            </a:r>
            <a:r>
              <a:rPr lang="de-DE" dirty="0" smtClean="0"/>
              <a:t> </a:t>
            </a:r>
            <a:r>
              <a:rPr lang="de-DE" dirty="0" err="1" smtClean="0"/>
              <a:t>image</a:t>
            </a:r>
            <a:endParaRPr lang="de-DE" dirty="0"/>
          </a:p>
        </p:txBody>
      </p:sp>
      <p:sp>
        <p:nvSpPr>
          <p:cNvPr id="26" name="Textplatzhalter 6"/>
          <p:cNvSpPr>
            <a:spLocks noGrp="1"/>
          </p:cNvSpPr>
          <p:nvPr>
            <p:ph type="body" sz="quarter" idx="13" hasCustomPrompt="1"/>
          </p:nvPr>
        </p:nvSpPr>
        <p:spPr>
          <a:xfrm>
            <a:off x="697045" y="2883760"/>
            <a:ext cx="7667621" cy="722313"/>
          </a:xfrm>
        </p:spPr>
        <p:txBody>
          <a:bodyPr>
            <a:normAutofit/>
          </a:bodyPr>
          <a:lstStyle>
            <a:lvl1pPr marL="0" indent="0">
              <a:buNone/>
              <a:defRPr sz="4200" b="1" spc="130" baseline="0">
                <a:solidFill>
                  <a:schemeClr val="bg1"/>
                </a:solidFill>
              </a:defRPr>
            </a:lvl1pPr>
            <a:lvl2pPr>
              <a:defRPr>
                <a:solidFill>
                  <a:srgbClr val="164194"/>
                </a:solidFill>
              </a:defRPr>
            </a:lvl2pPr>
            <a:lvl3pPr>
              <a:defRPr>
                <a:solidFill>
                  <a:srgbClr val="164194"/>
                </a:solidFill>
              </a:defRPr>
            </a:lvl3pPr>
            <a:lvl4pPr>
              <a:defRPr>
                <a:solidFill>
                  <a:srgbClr val="164194"/>
                </a:solidFill>
              </a:defRPr>
            </a:lvl4pPr>
            <a:lvl5pPr>
              <a:defRPr>
                <a:solidFill>
                  <a:srgbClr val="164194"/>
                </a:solidFill>
              </a:defRPr>
            </a:lvl5pPr>
          </a:lstStyle>
          <a:p>
            <a:pPr lvl="0"/>
            <a:r>
              <a:rPr lang="de-DE" dirty="0" smtClean="0"/>
              <a:t>PRESENTATION HEADING</a:t>
            </a:r>
            <a:endParaRPr lang="de-DE" dirty="0"/>
          </a:p>
        </p:txBody>
      </p:sp>
      <p:sp>
        <p:nvSpPr>
          <p:cNvPr id="27" name="Textplatzhalter 21"/>
          <p:cNvSpPr>
            <a:spLocks noGrp="1"/>
          </p:cNvSpPr>
          <p:nvPr>
            <p:ph type="body" sz="quarter" idx="14" hasCustomPrompt="1"/>
          </p:nvPr>
        </p:nvSpPr>
        <p:spPr>
          <a:xfrm>
            <a:off x="709167" y="3686175"/>
            <a:ext cx="7667493" cy="636588"/>
          </a:xfrm>
        </p:spPr>
        <p:txBody>
          <a:bodyPr>
            <a:normAutofit/>
          </a:bodyPr>
          <a:lstStyle>
            <a:lvl1pPr marL="0" indent="0">
              <a:buNone/>
              <a:defRPr sz="3200" spc="-20" baseline="0">
                <a:solidFill>
                  <a:schemeClr val="bg1"/>
                </a:solidFill>
              </a:defRPr>
            </a:lvl1pPr>
            <a:lvl2pPr>
              <a:defRPr>
                <a:solidFill>
                  <a:srgbClr val="36A9E1"/>
                </a:solidFill>
              </a:defRPr>
            </a:lvl2pPr>
            <a:lvl3pPr>
              <a:defRPr>
                <a:solidFill>
                  <a:srgbClr val="36A9E1"/>
                </a:solidFill>
              </a:defRPr>
            </a:lvl3pPr>
            <a:lvl4pPr>
              <a:defRPr>
                <a:solidFill>
                  <a:srgbClr val="36A9E1"/>
                </a:solidFill>
              </a:defRPr>
            </a:lvl4pPr>
            <a:lvl5pPr>
              <a:defRPr>
                <a:solidFill>
                  <a:srgbClr val="36A9E1"/>
                </a:solidFill>
              </a:defRPr>
            </a:lvl5pPr>
          </a:lstStyle>
          <a:p>
            <a:pPr lvl="0"/>
            <a:r>
              <a:rPr lang="de-DE" dirty="0" err="1" smtClean="0"/>
              <a:t>Presentation</a:t>
            </a:r>
            <a:r>
              <a:rPr lang="de-DE" dirty="0" smtClean="0"/>
              <a:t> </a:t>
            </a:r>
            <a:r>
              <a:rPr lang="de-DE" dirty="0" err="1" smtClean="0"/>
              <a:t>Subheading</a:t>
            </a:r>
            <a:endParaRPr lang="de-DE" dirty="0"/>
          </a:p>
        </p:txBody>
      </p:sp>
      <p:sp>
        <p:nvSpPr>
          <p:cNvPr id="29" name="Textplatzhalter 24"/>
          <p:cNvSpPr>
            <a:spLocks noGrp="1"/>
          </p:cNvSpPr>
          <p:nvPr>
            <p:ph type="body" sz="quarter" idx="16" hasCustomPrompt="1"/>
          </p:nvPr>
        </p:nvSpPr>
        <p:spPr>
          <a:xfrm>
            <a:off x="724175" y="6049491"/>
            <a:ext cx="4244800" cy="376710"/>
          </a:xfrm>
        </p:spPr>
        <p:txBody>
          <a:bodyPr>
            <a:normAutofit/>
          </a:bodyPr>
          <a:lstStyle>
            <a:lvl1pPr marL="0" indent="0">
              <a:lnSpc>
                <a:spcPts val="1920"/>
              </a:lnSpc>
              <a:spcBef>
                <a:spcPts val="0"/>
              </a:spcBef>
              <a:buNone/>
              <a:defRPr sz="1800" baseline="0">
                <a:solidFill>
                  <a:schemeClr val="bg1"/>
                </a:solidFill>
              </a:defRPr>
            </a:lvl1pPr>
            <a:lvl2pPr>
              <a:defRPr>
                <a:solidFill>
                  <a:srgbClr val="164194"/>
                </a:solidFill>
              </a:defRPr>
            </a:lvl2pPr>
            <a:lvl3pPr>
              <a:defRPr>
                <a:solidFill>
                  <a:srgbClr val="164194"/>
                </a:solidFill>
              </a:defRPr>
            </a:lvl3pPr>
            <a:lvl4pPr>
              <a:defRPr>
                <a:solidFill>
                  <a:srgbClr val="164194"/>
                </a:solidFill>
              </a:defRPr>
            </a:lvl4pPr>
            <a:lvl5pPr>
              <a:defRPr>
                <a:solidFill>
                  <a:srgbClr val="164194"/>
                </a:solidFill>
              </a:defRPr>
            </a:lvl5pPr>
          </a:lstStyle>
          <a:p>
            <a:pPr lvl="0"/>
            <a:r>
              <a:rPr lang="de-DE" dirty="0" smtClean="0"/>
              <a:t>ROSTOCK, 1 JANUARY 2016</a:t>
            </a:r>
          </a:p>
        </p:txBody>
      </p:sp>
      <p:sp>
        <p:nvSpPr>
          <p:cNvPr id="31" name="Bildplatzhalter 18"/>
          <p:cNvSpPr>
            <a:spLocks noGrp="1"/>
          </p:cNvSpPr>
          <p:nvPr>
            <p:ph type="pic" sz="quarter" idx="17" hasCustomPrompt="1"/>
          </p:nvPr>
        </p:nvSpPr>
        <p:spPr>
          <a:xfrm>
            <a:off x="6986819" y="699766"/>
            <a:ext cx="1316736" cy="448056"/>
          </a:xfrm>
          <a:solidFill>
            <a:srgbClr val="FF33CC"/>
          </a:solidFill>
        </p:spPr>
        <p:txBody>
          <a:bodyPr>
            <a:normAutofit/>
          </a:bodyPr>
          <a:lstStyle>
            <a:lvl1pPr marL="0" indent="0" algn="ctr">
              <a:buNone/>
              <a:defRPr sz="1200" baseline="0">
                <a:solidFill>
                  <a:schemeClr val="bg1"/>
                </a:solidFill>
              </a:defRPr>
            </a:lvl1pPr>
          </a:lstStyle>
          <a:p>
            <a:r>
              <a:rPr lang="de-DE" dirty="0" smtClean="0"/>
              <a:t>Click </a:t>
            </a:r>
            <a:r>
              <a:rPr lang="de-DE" dirty="0" err="1" smtClean="0"/>
              <a:t>here</a:t>
            </a:r>
            <a:r>
              <a:rPr lang="de-DE" dirty="0" smtClean="0"/>
              <a:t> </a:t>
            </a:r>
            <a:r>
              <a:rPr lang="de-DE" dirty="0" err="1" smtClean="0"/>
              <a:t>to</a:t>
            </a:r>
            <a:r>
              <a:rPr lang="de-DE" dirty="0" smtClean="0"/>
              <a:t> </a:t>
            </a:r>
            <a:r>
              <a:rPr lang="de-DE" dirty="0" err="1" smtClean="0"/>
              <a:t>place</a:t>
            </a:r>
            <a:r>
              <a:rPr lang="de-DE" dirty="0" smtClean="0"/>
              <a:t> a logo</a:t>
            </a:r>
            <a:endParaRPr lang="de-DE" dirty="0"/>
          </a:p>
        </p:txBody>
      </p:sp>
      <p:sp>
        <p:nvSpPr>
          <p:cNvPr id="33" name="Textplatzhalter 24"/>
          <p:cNvSpPr>
            <a:spLocks noGrp="1"/>
          </p:cNvSpPr>
          <p:nvPr>
            <p:ph type="body" sz="quarter" idx="15" hasCustomPrompt="1"/>
          </p:nvPr>
        </p:nvSpPr>
        <p:spPr>
          <a:xfrm>
            <a:off x="721289" y="4811240"/>
            <a:ext cx="4244800" cy="758825"/>
          </a:xfrm>
        </p:spPr>
        <p:txBody>
          <a:bodyPr>
            <a:normAutofit/>
          </a:bodyPr>
          <a:lstStyle>
            <a:lvl1pPr marL="0" indent="0">
              <a:lnSpc>
                <a:spcPts val="1920"/>
              </a:lnSpc>
              <a:spcBef>
                <a:spcPts val="0"/>
              </a:spcBef>
              <a:buNone/>
              <a:defRPr sz="1800">
                <a:solidFill>
                  <a:schemeClr val="bg1"/>
                </a:solidFill>
              </a:defRPr>
            </a:lvl1pPr>
            <a:lvl2pPr>
              <a:defRPr>
                <a:solidFill>
                  <a:srgbClr val="164194"/>
                </a:solidFill>
              </a:defRPr>
            </a:lvl2pPr>
            <a:lvl3pPr>
              <a:defRPr>
                <a:solidFill>
                  <a:srgbClr val="164194"/>
                </a:solidFill>
              </a:defRPr>
            </a:lvl3pPr>
            <a:lvl4pPr>
              <a:defRPr>
                <a:solidFill>
                  <a:srgbClr val="164194"/>
                </a:solidFill>
              </a:defRPr>
            </a:lvl4pPr>
            <a:lvl5pPr>
              <a:defRPr>
                <a:solidFill>
                  <a:srgbClr val="164194"/>
                </a:solidFill>
              </a:defRPr>
            </a:lvl5pPr>
          </a:lstStyle>
          <a:p>
            <a:pPr lvl="0"/>
            <a:r>
              <a:rPr lang="de-DE" dirty="0" smtClean="0"/>
              <a:t>Name, Organisation</a:t>
            </a:r>
            <a:br>
              <a:rPr lang="de-DE" dirty="0" smtClean="0"/>
            </a:br>
            <a:r>
              <a:rPr lang="de-DE" dirty="0" smtClean="0"/>
              <a:t>Conference, Location</a:t>
            </a:r>
            <a:endParaRPr lang="de-DE" dirty="0"/>
          </a:p>
        </p:txBody>
      </p:sp>
      <p:pic>
        <p:nvPicPr>
          <p:cNvPr id="10" name="Obraz 9" descr="K:\zzBBR\Circular PP\Marketing\Logo Circular PP\jpeg\ibsr_p1_Circular-PP_project-logo_full-coloured.jpg"/>
          <p:cNvPicPr/>
          <p:nvPr userDrawn="1"/>
        </p:nvPicPr>
        <p:blipFill>
          <a:blip r:embed="rId2" cstate="print"/>
          <a:srcRect/>
          <a:stretch>
            <a:fillRect/>
          </a:stretch>
        </p:blipFill>
        <p:spPr bwMode="auto">
          <a:xfrm>
            <a:off x="291621" y="457488"/>
            <a:ext cx="3032603" cy="1180812"/>
          </a:xfrm>
          <a:prstGeom prst="rect">
            <a:avLst/>
          </a:prstGeom>
          <a:noFill/>
          <a:ln w="9525">
            <a:noFill/>
            <a:miter lim="800000"/>
            <a:headEnd/>
            <a:tailEnd/>
          </a:ln>
        </p:spPr>
      </p:pic>
    </p:spTree>
    <p:extLst>
      <p:ext uri="{BB962C8B-B14F-4D97-AF65-F5344CB8AC3E}">
        <p14:creationId xmlns:p14="http://schemas.microsoft.com/office/powerpoint/2010/main" val="2599249540"/>
      </p:ext>
    </p:extLst>
  </p:cSld>
  <p:clrMapOvr>
    <a:masterClrMapping/>
  </p:clrMapOvr>
  <p:extLst mod="1">
    <p:ext uri="{DCECCB84-F9BA-43D5-87BE-67443E8EF086}">
      <p15:sldGuideLst xmlns:p15="http://schemas.microsoft.com/office/powerpoint/2012/main" xmlns="">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pic>
        <p:nvPicPr>
          <p:cNvPr id="16" name="Grafik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655409"/>
            <a:ext cx="9144000" cy="2197608"/>
          </a:xfrm>
          <a:prstGeom prst="rect">
            <a:avLst/>
          </a:prstGeom>
        </p:spPr>
      </p:pic>
      <p:sp>
        <p:nvSpPr>
          <p:cNvPr id="6" name="Slide Number Placeholder 5"/>
          <p:cNvSpPr>
            <a:spLocks noGrp="1"/>
          </p:cNvSpPr>
          <p:nvPr>
            <p:ph type="sldNum" sz="quarter" idx="12"/>
          </p:nvPr>
        </p:nvSpPr>
        <p:spPr>
          <a:xfrm>
            <a:off x="6426200" y="179047"/>
            <a:ext cx="2057400" cy="365125"/>
          </a:xfrm>
        </p:spPr>
        <p:txBody>
          <a:bodyPr/>
          <a:lstStyle>
            <a:lvl1pPr>
              <a:defRPr sz="1800"/>
            </a:lvl1pPr>
          </a:lstStyle>
          <a:p>
            <a:fld id="{190EBBCB-7115-4285-8105-BC97DB0CD32C}" type="slidenum">
              <a:rPr lang="de-DE" smtClean="0"/>
              <a:pPr/>
              <a:t>‹#›</a:t>
            </a:fld>
            <a:endParaRPr lang="de-DE" dirty="0"/>
          </a:p>
        </p:txBody>
      </p:sp>
      <p:sp>
        <p:nvSpPr>
          <p:cNvPr id="10" name="Textplatzhalter 20"/>
          <p:cNvSpPr>
            <a:spLocks noGrp="1"/>
          </p:cNvSpPr>
          <p:nvPr>
            <p:ph type="body" sz="quarter" idx="14" hasCustomPrompt="1"/>
          </p:nvPr>
        </p:nvSpPr>
        <p:spPr>
          <a:xfrm>
            <a:off x="735999" y="560494"/>
            <a:ext cx="7671401" cy="452601"/>
          </a:xfrm>
        </p:spPr>
        <p:txBody>
          <a:bodyPr>
            <a:noAutofit/>
          </a:bodyPr>
          <a:lstStyle>
            <a:lvl1pPr marL="0" indent="0">
              <a:buNone/>
              <a:defRPr sz="3200" b="1" spc="80" baseline="0">
                <a:solidFill>
                  <a:srgbClr val="535353"/>
                </a:solidFill>
              </a:defRPr>
            </a:lvl1pPr>
          </a:lstStyle>
          <a:p>
            <a:pPr lvl="0"/>
            <a:r>
              <a:rPr lang="de-DE" dirty="0" smtClean="0"/>
              <a:t>Slide </a:t>
            </a:r>
            <a:r>
              <a:rPr lang="de-DE" dirty="0" err="1" smtClean="0"/>
              <a:t>Heading</a:t>
            </a:r>
            <a:endParaRPr lang="de-DE" dirty="0"/>
          </a:p>
        </p:txBody>
      </p:sp>
      <p:sp>
        <p:nvSpPr>
          <p:cNvPr id="11" name="Textplatzhalter 22"/>
          <p:cNvSpPr>
            <a:spLocks noGrp="1"/>
          </p:cNvSpPr>
          <p:nvPr>
            <p:ph type="body" sz="quarter" idx="15" hasCustomPrompt="1"/>
          </p:nvPr>
        </p:nvSpPr>
        <p:spPr>
          <a:xfrm>
            <a:off x="735999" y="1021911"/>
            <a:ext cx="7671401" cy="526958"/>
          </a:xfrm>
        </p:spPr>
        <p:txBody>
          <a:bodyPr>
            <a:noAutofit/>
          </a:bodyPr>
          <a:lstStyle>
            <a:lvl1pPr marL="0" indent="0">
              <a:buNone/>
              <a:defRPr sz="3200" spc="70" baseline="0">
                <a:solidFill>
                  <a:srgbClr val="535353"/>
                </a:solidFill>
              </a:defRPr>
            </a:lvl1pPr>
            <a:lvl2pPr>
              <a:defRPr>
                <a:solidFill>
                  <a:srgbClr val="36A9E1"/>
                </a:solidFill>
              </a:defRPr>
            </a:lvl2pPr>
            <a:lvl3pPr>
              <a:defRPr>
                <a:solidFill>
                  <a:srgbClr val="36A9E1"/>
                </a:solidFill>
              </a:defRPr>
            </a:lvl3pPr>
            <a:lvl4pPr>
              <a:defRPr>
                <a:solidFill>
                  <a:srgbClr val="36A9E1"/>
                </a:solidFill>
              </a:defRPr>
            </a:lvl4pPr>
            <a:lvl5pPr>
              <a:defRPr>
                <a:solidFill>
                  <a:srgbClr val="36A9E1"/>
                </a:solidFill>
              </a:defRPr>
            </a:lvl5pPr>
          </a:lstStyle>
          <a:p>
            <a:pPr lvl="0"/>
            <a:r>
              <a:rPr lang="de-DE" dirty="0" smtClean="0"/>
              <a:t>Slide </a:t>
            </a:r>
            <a:r>
              <a:rPr lang="de-DE" dirty="0" err="1" smtClean="0"/>
              <a:t>Subheading</a:t>
            </a:r>
            <a:endParaRPr lang="de-DE" dirty="0"/>
          </a:p>
        </p:txBody>
      </p:sp>
      <p:sp>
        <p:nvSpPr>
          <p:cNvPr id="14" name="Textplatzhalter 3"/>
          <p:cNvSpPr>
            <a:spLocks noGrp="1"/>
          </p:cNvSpPr>
          <p:nvPr>
            <p:ph type="body" sz="quarter" idx="24" hasCustomPrompt="1"/>
          </p:nvPr>
        </p:nvSpPr>
        <p:spPr>
          <a:xfrm>
            <a:off x="736600" y="1613521"/>
            <a:ext cx="7670800" cy="1973887"/>
          </a:xfrm>
        </p:spPr>
        <p:txBody>
          <a:bodyPr>
            <a:normAutofit/>
          </a:bodyPr>
          <a:lstStyle>
            <a:lvl1pPr marL="342900" indent="-342900">
              <a:lnSpc>
                <a:spcPct val="100000"/>
              </a:lnSpc>
              <a:spcBef>
                <a:spcPts val="0"/>
              </a:spcBef>
              <a:buFont typeface="Arial" panose="020B0604020202020204" pitchFamily="34" charset="0"/>
              <a:buChar char="•"/>
              <a:defRPr sz="2400">
                <a:solidFill>
                  <a:srgbClr val="535353"/>
                </a:solidFill>
              </a:defRPr>
            </a:lvl1pPr>
            <a:lvl2pPr marL="395903" indent="0">
              <a:lnSpc>
                <a:spcPts val="1560"/>
              </a:lnSpc>
              <a:buNone/>
              <a:defRPr>
                <a:solidFill>
                  <a:srgbClr val="164194"/>
                </a:solidFill>
              </a:defRPr>
            </a:lvl2pPr>
            <a:lvl3pPr>
              <a:lnSpc>
                <a:spcPts val="1560"/>
              </a:lnSpc>
              <a:buClr>
                <a:srgbClr val="164194"/>
              </a:buClr>
              <a:defRPr>
                <a:solidFill>
                  <a:srgbClr val="164194"/>
                </a:solidFill>
              </a:defRPr>
            </a:lvl3pPr>
            <a:lvl4pPr>
              <a:lnSpc>
                <a:spcPts val="1560"/>
              </a:lnSpc>
              <a:defRPr>
                <a:solidFill>
                  <a:srgbClr val="164194"/>
                </a:solidFill>
              </a:defRPr>
            </a:lvl4pPr>
            <a:lvl5pPr>
              <a:lnSpc>
                <a:spcPts val="1560"/>
              </a:lnSpc>
              <a:defRPr>
                <a:solidFill>
                  <a:srgbClr val="164194"/>
                </a:solidFill>
              </a:defRPr>
            </a:lvl5pPr>
          </a:lstStyle>
          <a:p>
            <a:pPr marL="342900" indent="-342900">
              <a:buFont typeface="Arial" panose="020B0604020202020204" pitchFamily="34" charset="0"/>
              <a:buChar char="•"/>
            </a:pPr>
            <a:r>
              <a:rPr lang="de-DE" dirty="0" smtClean="0"/>
              <a:t>e.g. </a:t>
            </a:r>
            <a:r>
              <a:rPr lang="de-DE" dirty="0" err="1" smtClean="0"/>
              <a:t>bullet</a:t>
            </a:r>
            <a:r>
              <a:rPr lang="de-DE" dirty="0" smtClean="0"/>
              <a:t> </a:t>
            </a:r>
            <a:r>
              <a:rPr lang="de-DE" dirty="0" err="1" smtClean="0"/>
              <a:t>point</a:t>
            </a:r>
            <a:r>
              <a:rPr lang="de-DE" dirty="0" smtClean="0"/>
              <a:t> </a:t>
            </a:r>
            <a:r>
              <a:rPr lang="de-DE" dirty="0" err="1" smtClean="0"/>
              <a:t>text</a:t>
            </a:r>
            <a:endParaRPr lang="de-DE" dirty="0" smtClean="0"/>
          </a:p>
          <a:p>
            <a:pPr marL="342900" indent="-342900">
              <a:buFont typeface="Arial" panose="020B0604020202020204" pitchFamily="34" charset="0"/>
              <a:buChar char="•"/>
            </a:pPr>
            <a:r>
              <a:rPr lang="de-DE" dirty="0" err="1" smtClean="0"/>
              <a:t>bullet</a:t>
            </a:r>
            <a:r>
              <a:rPr lang="de-DE" dirty="0" smtClean="0"/>
              <a:t> </a:t>
            </a:r>
            <a:r>
              <a:rPr lang="de-DE" dirty="0" err="1" smtClean="0"/>
              <a:t>point</a:t>
            </a:r>
            <a:r>
              <a:rPr lang="de-DE" dirty="0" smtClean="0"/>
              <a:t> </a:t>
            </a:r>
            <a:r>
              <a:rPr lang="de-DE" dirty="0" err="1" smtClean="0"/>
              <a:t>text</a:t>
            </a:r>
            <a:endParaRPr lang="de-DE" dirty="0" smtClean="0"/>
          </a:p>
          <a:p>
            <a:pPr marL="342900" indent="-342900">
              <a:buFont typeface="Arial" panose="020B0604020202020204" pitchFamily="34" charset="0"/>
              <a:buChar char="•"/>
            </a:pPr>
            <a:r>
              <a:rPr lang="de-DE" dirty="0" err="1" smtClean="0"/>
              <a:t>bullet</a:t>
            </a:r>
            <a:r>
              <a:rPr lang="de-DE" dirty="0" smtClean="0"/>
              <a:t> </a:t>
            </a:r>
            <a:r>
              <a:rPr lang="de-DE" dirty="0" err="1" smtClean="0"/>
              <a:t>point</a:t>
            </a:r>
            <a:r>
              <a:rPr lang="de-DE" dirty="0" smtClean="0"/>
              <a:t> </a:t>
            </a:r>
            <a:r>
              <a:rPr lang="de-DE" dirty="0" err="1" smtClean="0"/>
              <a:t>text</a:t>
            </a:r>
            <a:endParaRPr lang="de-DE" dirty="0"/>
          </a:p>
        </p:txBody>
      </p:sp>
      <p:sp>
        <p:nvSpPr>
          <p:cNvPr id="19" name="Textplatzhalter 24"/>
          <p:cNvSpPr>
            <a:spLocks noGrp="1"/>
          </p:cNvSpPr>
          <p:nvPr>
            <p:ph type="body" sz="quarter" idx="19" hasCustomPrompt="1"/>
          </p:nvPr>
        </p:nvSpPr>
        <p:spPr>
          <a:xfrm>
            <a:off x="735999" y="240917"/>
            <a:ext cx="7671400" cy="275127"/>
          </a:xfrm>
        </p:spPr>
        <p:txBody>
          <a:bodyPr>
            <a:noAutofit/>
          </a:bodyPr>
          <a:lstStyle>
            <a:lvl1pPr marL="0" indent="0">
              <a:buNone/>
              <a:defRPr sz="1800">
                <a:solidFill>
                  <a:srgbClr val="535353"/>
                </a:solidFill>
              </a:defRPr>
            </a:lvl1pPr>
          </a:lstStyle>
          <a:p>
            <a:pPr lvl="0"/>
            <a:r>
              <a:rPr lang="de-DE" dirty="0" err="1" smtClean="0"/>
              <a:t>Overline</a:t>
            </a:r>
            <a:endParaRPr lang="de-DE" dirty="0"/>
          </a:p>
        </p:txBody>
      </p:sp>
      <p:pic>
        <p:nvPicPr>
          <p:cNvPr id="12" name="Obraz 11" descr="K:\zzBBR\Circular PP\Marketing\LOGOs from Partners\pasek- logotypy.jpg"/>
          <p:cNvPicPr/>
          <p:nvPr userDrawn="1"/>
        </p:nvPicPr>
        <p:blipFill rotWithShape="1">
          <a:blip r:embed="rId3">
            <a:extLst>
              <a:ext uri="{28A0092B-C50C-407E-A947-70E740481C1C}">
                <a14:useLocalDpi xmlns:a14="http://schemas.microsoft.com/office/drawing/2010/main" val="0"/>
              </a:ext>
            </a:extLst>
          </a:blip>
          <a:srcRect l="4405" r="4394"/>
          <a:stretch/>
        </p:blipFill>
        <p:spPr bwMode="auto">
          <a:xfrm>
            <a:off x="633412" y="6043612"/>
            <a:ext cx="8086725" cy="60007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18070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pic>
        <p:nvPicPr>
          <p:cNvPr id="15" name="Grafik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655409"/>
            <a:ext cx="9144000" cy="2197608"/>
          </a:xfrm>
          <a:prstGeom prst="rect">
            <a:avLst/>
          </a:prstGeom>
        </p:spPr>
      </p:pic>
      <p:sp>
        <p:nvSpPr>
          <p:cNvPr id="8" name="Bildplatzhalter 6"/>
          <p:cNvSpPr>
            <a:spLocks noGrp="1"/>
          </p:cNvSpPr>
          <p:nvPr>
            <p:ph type="pic" sz="quarter" idx="13" hasCustomPrompt="1"/>
          </p:nvPr>
        </p:nvSpPr>
        <p:spPr>
          <a:xfrm>
            <a:off x="828674" y="1562573"/>
            <a:ext cx="3619757" cy="3847627"/>
          </a:xfrm>
        </p:spPr>
        <p:txBody>
          <a:bodyPr/>
          <a:lstStyle>
            <a:lvl1pPr marL="0" indent="0" algn="ctr">
              <a:buNone/>
              <a:defRPr lang="de-DE" sz="2800" kern="1200" dirty="0">
                <a:solidFill>
                  <a:srgbClr val="535353"/>
                </a:solidFill>
                <a:latin typeface="+mn-lt"/>
                <a:ea typeface="+mn-ea"/>
                <a:cs typeface="+mn-cs"/>
              </a:defRPr>
            </a:lvl1pPr>
          </a:lstStyle>
          <a:p>
            <a:r>
              <a:rPr lang="de-DE" dirty="0" smtClean="0"/>
              <a:t/>
            </a:r>
            <a:br>
              <a:rPr lang="de-DE" dirty="0" smtClean="0"/>
            </a:br>
            <a:r>
              <a:rPr lang="de-DE" dirty="0" smtClean="0"/>
              <a:t/>
            </a:r>
            <a:br>
              <a:rPr lang="de-DE" dirty="0" smtClean="0"/>
            </a:br>
            <a:r>
              <a:rPr lang="de-DE" dirty="0" smtClean="0"/>
              <a:t>Click </a:t>
            </a:r>
            <a:r>
              <a:rPr lang="de-DE" dirty="0" err="1" smtClean="0"/>
              <a:t>to</a:t>
            </a:r>
            <a:r>
              <a:rPr lang="de-DE" dirty="0" smtClean="0"/>
              <a:t> </a:t>
            </a:r>
            <a:r>
              <a:rPr lang="de-DE" dirty="0" err="1" smtClean="0"/>
              <a:t>add</a:t>
            </a:r>
            <a:r>
              <a:rPr lang="de-DE" dirty="0" smtClean="0"/>
              <a:t> </a:t>
            </a:r>
            <a:r>
              <a:rPr lang="de-DE" dirty="0" err="1" smtClean="0"/>
              <a:t>picture</a:t>
            </a:r>
            <a:endParaRPr lang="de-DE" dirty="0"/>
          </a:p>
        </p:txBody>
      </p:sp>
      <p:sp>
        <p:nvSpPr>
          <p:cNvPr id="11" name="Textplatzhalter 18"/>
          <p:cNvSpPr>
            <a:spLocks noGrp="1"/>
          </p:cNvSpPr>
          <p:nvPr>
            <p:ph type="body" sz="quarter" idx="16" hasCustomPrompt="1"/>
          </p:nvPr>
        </p:nvSpPr>
        <p:spPr>
          <a:xfrm>
            <a:off x="4597400" y="4947166"/>
            <a:ext cx="3810000" cy="463034"/>
          </a:xfrm>
        </p:spPr>
        <p:txBody>
          <a:bodyPr>
            <a:noAutofit/>
          </a:bodyPr>
          <a:lstStyle>
            <a:lvl1pPr marL="0" indent="0">
              <a:buNone/>
              <a:defRPr sz="1800" b="0" spc="30" baseline="0">
                <a:solidFill>
                  <a:srgbClr val="575756"/>
                </a:solidFill>
              </a:defRPr>
            </a:lvl1pPr>
          </a:lstStyle>
          <a:p>
            <a:pPr lvl="0"/>
            <a:r>
              <a:rPr lang="de-DE" dirty="0" smtClean="0"/>
              <a:t>Source:  Um </a:t>
            </a:r>
            <a:r>
              <a:rPr lang="de-DE" dirty="0" err="1" smtClean="0"/>
              <a:t>rerum</a:t>
            </a:r>
            <a:r>
              <a:rPr lang="de-DE" dirty="0" smtClean="0"/>
              <a:t> et </a:t>
            </a:r>
            <a:r>
              <a:rPr lang="de-DE" dirty="0" err="1" smtClean="0"/>
              <a:t>que</a:t>
            </a:r>
            <a:r>
              <a:rPr lang="de-DE" dirty="0" smtClean="0"/>
              <a:t> </a:t>
            </a:r>
            <a:r>
              <a:rPr lang="de-DE" dirty="0" err="1" smtClean="0"/>
              <a:t>culla</a:t>
            </a:r>
            <a:r>
              <a:rPr lang="de-DE" dirty="0" smtClean="0"/>
              <a:t> </a:t>
            </a:r>
            <a:r>
              <a:rPr lang="de-DE" dirty="0" err="1" smtClean="0"/>
              <a:t>volorrunt</a:t>
            </a:r>
            <a:r>
              <a:rPr lang="de-DE" dirty="0" smtClean="0"/>
              <a:t>. </a:t>
            </a:r>
            <a:endParaRPr lang="de-DE" dirty="0"/>
          </a:p>
        </p:txBody>
      </p:sp>
      <p:sp>
        <p:nvSpPr>
          <p:cNvPr id="14" name="Slide Number Placeholder 5"/>
          <p:cNvSpPr>
            <a:spLocks noGrp="1"/>
          </p:cNvSpPr>
          <p:nvPr>
            <p:ph type="sldNum" sz="quarter" idx="12"/>
          </p:nvPr>
        </p:nvSpPr>
        <p:spPr>
          <a:xfrm>
            <a:off x="6426200" y="179047"/>
            <a:ext cx="2057400" cy="365125"/>
          </a:xfrm>
        </p:spPr>
        <p:txBody>
          <a:bodyPr/>
          <a:lstStyle>
            <a:lvl1pPr>
              <a:defRPr sz="1800"/>
            </a:lvl1pPr>
          </a:lstStyle>
          <a:p>
            <a:fld id="{190EBBCB-7115-4285-8105-BC97DB0CD32C}" type="slidenum">
              <a:rPr lang="de-DE" smtClean="0"/>
              <a:pPr/>
              <a:t>‹#›</a:t>
            </a:fld>
            <a:endParaRPr lang="de-DE" dirty="0"/>
          </a:p>
        </p:txBody>
      </p:sp>
      <p:sp>
        <p:nvSpPr>
          <p:cNvPr id="18" name="Textplatzhalter 20"/>
          <p:cNvSpPr>
            <a:spLocks noGrp="1"/>
          </p:cNvSpPr>
          <p:nvPr>
            <p:ph type="body" sz="quarter" idx="31" hasCustomPrompt="1"/>
          </p:nvPr>
        </p:nvSpPr>
        <p:spPr>
          <a:xfrm>
            <a:off x="735999" y="560494"/>
            <a:ext cx="7671401" cy="452601"/>
          </a:xfrm>
        </p:spPr>
        <p:txBody>
          <a:bodyPr>
            <a:noAutofit/>
          </a:bodyPr>
          <a:lstStyle>
            <a:lvl1pPr marL="0" indent="0">
              <a:buNone/>
              <a:defRPr sz="3200" b="1" spc="80" baseline="0">
                <a:solidFill>
                  <a:srgbClr val="535353"/>
                </a:solidFill>
              </a:defRPr>
            </a:lvl1pPr>
          </a:lstStyle>
          <a:p>
            <a:pPr lvl="0"/>
            <a:r>
              <a:rPr lang="de-DE" dirty="0" smtClean="0"/>
              <a:t>Slide </a:t>
            </a:r>
            <a:r>
              <a:rPr lang="de-DE" dirty="0" err="1" smtClean="0"/>
              <a:t>Heading</a:t>
            </a:r>
            <a:endParaRPr lang="de-DE" dirty="0"/>
          </a:p>
        </p:txBody>
      </p:sp>
      <p:sp>
        <p:nvSpPr>
          <p:cNvPr id="20" name="Textplatzhalter 22"/>
          <p:cNvSpPr>
            <a:spLocks noGrp="1"/>
          </p:cNvSpPr>
          <p:nvPr>
            <p:ph type="body" sz="quarter" idx="32" hasCustomPrompt="1"/>
          </p:nvPr>
        </p:nvSpPr>
        <p:spPr>
          <a:xfrm>
            <a:off x="735999" y="1021911"/>
            <a:ext cx="7671401" cy="526958"/>
          </a:xfrm>
        </p:spPr>
        <p:txBody>
          <a:bodyPr>
            <a:noAutofit/>
          </a:bodyPr>
          <a:lstStyle>
            <a:lvl1pPr marL="0" indent="0">
              <a:buNone/>
              <a:defRPr sz="3200" spc="70" baseline="0">
                <a:solidFill>
                  <a:srgbClr val="535353"/>
                </a:solidFill>
              </a:defRPr>
            </a:lvl1pPr>
            <a:lvl2pPr>
              <a:defRPr>
                <a:solidFill>
                  <a:srgbClr val="36A9E1"/>
                </a:solidFill>
              </a:defRPr>
            </a:lvl2pPr>
            <a:lvl3pPr>
              <a:defRPr>
                <a:solidFill>
                  <a:srgbClr val="36A9E1"/>
                </a:solidFill>
              </a:defRPr>
            </a:lvl3pPr>
            <a:lvl4pPr>
              <a:defRPr>
                <a:solidFill>
                  <a:srgbClr val="36A9E1"/>
                </a:solidFill>
              </a:defRPr>
            </a:lvl4pPr>
            <a:lvl5pPr>
              <a:defRPr>
                <a:solidFill>
                  <a:srgbClr val="36A9E1"/>
                </a:solidFill>
              </a:defRPr>
            </a:lvl5pPr>
          </a:lstStyle>
          <a:p>
            <a:pPr lvl="0"/>
            <a:r>
              <a:rPr lang="de-DE" dirty="0" smtClean="0"/>
              <a:t>Slide </a:t>
            </a:r>
            <a:r>
              <a:rPr lang="de-DE" dirty="0" err="1" smtClean="0"/>
              <a:t>Subheading</a:t>
            </a:r>
            <a:endParaRPr lang="de-DE" dirty="0"/>
          </a:p>
        </p:txBody>
      </p:sp>
      <p:sp>
        <p:nvSpPr>
          <p:cNvPr id="21" name="Textplatzhalter 24"/>
          <p:cNvSpPr>
            <a:spLocks noGrp="1"/>
          </p:cNvSpPr>
          <p:nvPr>
            <p:ph type="body" sz="quarter" idx="19" hasCustomPrompt="1"/>
          </p:nvPr>
        </p:nvSpPr>
        <p:spPr>
          <a:xfrm>
            <a:off x="735999" y="240917"/>
            <a:ext cx="7671400" cy="275127"/>
          </a:xfrm>
        </p:spPr>
        <p:txBody>
          <a:bodyPr>
            <a:noAutofit/>
          </a:bodyPr>
          <a:lstStyle>
            <a:lvl1pPr marL="0" indent="0">
              <a:buNone/>
              <a:defRPr sz="1800">
                <a:solidFill>
                  <a:srgbClr val="535353"/>
                </a:solidFill>
              </a:defRPr>
            </a:lvl1pPr>
          </a:lstStyle>
          <a:p>
            <a:pPr lvl="0"/>
            <a:r>
              <a:rPr lang="de-DE" dirty="0" err="1" smtClean="0"/>
              <a:t>Overline</a:t>
            </a:r>
            <a:endParaRPr lang="de-DE" dirty="0"/>
          </a:p>
        </p:txBody>
      </p:sp>
      <p:sp>
        <p:nvSpPr>
          <p:cNvPr id="24" name="Textplatzhalter 16"/>
          <p:cNvSpPr>
            <a:spLocks noGrp="1"/>
          </p:cNvSpPr>
          <p:nvPr>
            <p:ph type="body" sz="quarter" idx="17" hasCustomPrompt="1"/>
          </p:nvPr>
        </p:nvSpPr>
        <p:spPr>
          <a:xfrm>
            <a:off x="4571018" y="1450110"/>
            <a:ext cx="3912582" cy="3515528"/>
          </a:xfrm>
        </p:spPr>
        <p:txBody>
          <a:bodyPr>
            <a:noAutofit/>
          </a:bodyPr>
          <a:lstStyle>
            <a:lvl1pPr marL="342900" marR="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sz="2400" kern="1000" spc="0" baseline="0">
                <a:solidFill>
                  <a:srgbClr val="535353"/>
                </a:solidFill>
              </a:defRPr>
            </a:lvl1pPr>
          </a:lstStyle>
          <a:p>
            <a:pPr marL="342900" indent="-342900">
              <a:buFont typeface="Arial" panose="020B0604020202020204" pitchFamily="34" charset="0"/>
              <a:buChar char="•"/>
            </a:pPr>
            <a:r>
              <a:rPr lang="de-DE" dirty="0" smtClean="0"/>
              <a:t>e.g. </a:t>
            </a:r>
            <a:r>
              <a:rPr lang="de-DE" dirty="0" err="1" smtClean="0"/>
              <a:t>bullet</a:t>
            </a:r>
            <a:r>
              <a:rPr lang="de-DE" dirty="0" smtClean="0"/>
              <a:t> </a:t>
            </a:r>
            <a:r>
              <a:rPr lang="de-DE" dirty="0" err="1" smtClean="0"/>
              <a:t>point</a:t>
            </a:r>
            <a:r>
              <a:rPr lang="de-DE" dirty="0" smtClean="0"/>
              <a:t> </a:t>
            </a:r>
            <a:r>
              <a:rPr lang="de-DE" dirty="0" err="1" smtClean="0"/>
              <a:t>text</a:t>
            </a:r>
            <a:endParaRPr lang="de-DE" dirty="0" smtClean="0"/>
          </a:p>
          <a:p>
            <a:pPr marL="342900" indent="-342900">
              <a:buFont typeface="Arial" panose="020B0604020202020204" pitchFamily="34" charset="0"/>
              <a:buChar char="•"/>
            </a:pPr>
            <a:r>
              <a:rPr lang="de-DE" dirty="0" err="1" smtClean="0"/>
              <a:t>bullet</a:t>
            </a:r>
            <a:r>
              <a:rPr lang="de-DE" dirty="0" smtClean="0"/>
              <a:t> </a:t>
            </a:r>
            <a:r>
              <a:rPr lang="de-DE" dirty="0" err="1" smtClean="0"/>
              <a:t>point</a:t>
            </a:r>
            <a:r>
              <a:rPr lang="de-DE" dirty="0" smtClean="0"/>
              <a:t> </a:t>
            </a:r>
            <a:r>
              <a:rPr lang="de-DE" dirty="0" err="1" smtClean="0"/>
              <a:t>text</a:t>
            </a:r>
            <a:endParaRPr lang="de-DE" dirty="0" smtClean="0"/>
          </a:p>
          <a:p>
            <a:pPr marL="342900" indent="-342900">
              <a:buFont typeface="Arial" panose="020B0604020202020204" pitchFamily="34" charset="0"/>
              <a:buChar char="•"/>
            </a:pPr>
            <a:r>
              <a:rPr lang="de-DE" dirty="0" err="1" smtClean="0"/>
              <a:t>bullet</a:t>
            </a:r>
            <a:r>
              <a:rPr lang="de-DE" dirty="0" smtClean="0"/>
              <a:t> </a:t>
            </a:r>
            <a:r>
              <a:rPr lang="de-DE" dirty="0" err="1" smtClean="0"/>
              <a:t>point</a:t>
            </a:r>
            <a:r>
              <a:rPr lang="de-DE" dirty="0" smtClean="0"/>
              <a:t> </a:t>
            </a:r>
            <a:r>
              <a:rPr lang="de-DE" dirty="0" err="1" smtClean="0"/>
              <a:t>text</a:t>
            </a:r>
            <a:endParaRPr lang="de-DE" dirty="0"/>
          </a:p>
        </p:txBody>
      </p:sp>
      <p:pic>
        <p:nvPicPr>
          <p:cNvPr id="12" name="Obraz 11" descr="K:\zzBBR\Circular PP\Marketing\LOGOs from Partners\pasek- logotypy.jpg"/>
          <p:cNvPicPr/>
          <p:nvPr userDrawn="1"/>
        </p:nvPicPr>
        <p:blipFill rotWithShape="1">
          <a:blip r:embed="rId3">
            <a:extLst>
              <a:ext uri="{28A0092B-C50C-407E-A947-70E740481C1C}">
                <a14:useLocalDpi xmlns:a14="http://schemas.microsoft.com/office/drawing/2010/main" val="0"/>
              </a:ext>
            </a:extLst>
          </a:blip>
          <a:srcRect l="4405" r="4394"/>
          <a:stretch/>
        </p:blipFill>
        <p:spPr bwMode="auto">
          <a:xfrm>
            <a:off x="690562" y="6110287"/>
            <a:ext cx="8086725" cy="60007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77978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Image">
    <p:spTree>
      <p:nvGrpSpPr>
        <p:cNvPr id="1" name=""/>
        <p:cNvGrpSpPr/>
        <p:nvPr/>
      </p:nvGrpSpPr>
      <p:grpSpPr>
        <a:xfrm>
          <a:off x="0" y="0"/>
          <a:ext cx="0" cy="0"/>
          <a:chOff x="0" y="0"/>
          <a:chExt cx="0" cy="0"/>
        </a:xfrm>
      </p:grpSpPr>
      <p:pic>
        <p:nvPicPr>
          <p:cNvPr id="15" name="Grafik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655409"/>
            <a:ext cx="9144000" cy="2197608"/>
          </a:xfrm>
          <a:prstGeom prst="rect">
            <a:avLst/>
          </a:prstGeom>
        </p:spPr>
      </p:pic>
      <p:sp>
        <p:nvSpPr>
          <p:cNvPr id="14" name="Bildplatzhalter 6"/>
          <p:cNvSpPr>
            <a:spLocks noGrp="1"/>
          </p:cNvSpPr>
          <p:nvPr>
            <p:ph type="pic" sz="quarter" idx="13" hasCustomPrompt="1"/>
          </p:nvPr>
        </p:nvSpPr>
        <p:spPr>
          <a:xfrm>
            <a:off x="828674" y="1636713"/>
            <a:ext cx="7578725" cy="3856037"/>
          </a:xfrm>
        </p:spPr>
        <p:txBody>
          <a:bodyPr/>
          <a:lstStyle>
            <a:lvl1pPr marL="0" indent="0" algn="ctr">
              <a:buNone/>
              <a:defRPr>
                <a:solidFill>
                  <a:srgbClr val="535353"/>
                </a:solidFill>
              </a:defRPr>
            </a:lvl1pPr>
          </a:lstStyle>
          <a:p>
            <a:r>
              <a:rPr lang="de-DE" dirty="0" smtClean="0"/>
              <a:t/>
            </a:r>
            <a:br>
              <a:rPr lang="de-DE" dirty="0" smtClean="0"/>
            </a:br>
            <a:r>
              <a:rPr lang="de-DE" dirty="0" smtClean="0"/>
              <a:t/>
            </a:r>
            <a:br>
              <a:rPr lang="de-DE" dirty="0" smtClean="0"/>
            </a:br>
            <a:r>
              <a:rPr lang="de-DE" dirty="0" smtClean="0"/>
              <a:t>Click </a:t>
            </a:r>
            <a:r>
              <a:rPr lang="de-DE" dirty="0" err="1" smtClean="0"/>
              <a:t>to</a:t>
            </a:r>
            <a:r>
              <a:rPr lang="de-DE" dirty="0" smtClean="0"/>
              <a:t> </a:t>
            </a:r>
            <a:r>
              <a:rPr lang="de-DE" dirty="0" err="1" smtClean="0"/>
              <a:t>add</a:t>
            </a:r>
            <a:r>
              <a:rPr lang="de-DE" dirty="0" smtClean="0"/>
              <a:t> </a:t>
            </a:r>
            <a:r>
              <a:rPr lang="de-DE" dirty="0" err="1" smtClean="0"/>
              <a:t>picture</a:t>
            </a:r>
            <a:endParaRPr lang="de-DE" dirty="0"/>
          </a:p>
        </p:txBody>
      </p:sp>
      <p:sp>
        <p:nvSpPr>
          <p:cNvPr id="16" name="Slide Number Placeholder 5"/>
          <p:cNvSpPr>
            <a:spLocks noGrp="1"/>
          </p:cNvSpPr>
          <p:nvPr>
            <p:ph type="sldNum" sz="quarter" idx="12"/>
          </p:nvPr>
        </p:nvSpPr>
        <p:spPr>
          <a:xfrm>
            <a:off x="6426200" y="179047"/>
            <a:ext cx="2057400" cy="365125"/>
          </a:xfrm>
        </p:spPr>
        <p:txBody>
          <a:bodyPr/>
          <a:lstStyle>
            <a:lvl1pPr>
              <a:defRPr sz="1800"/>
            </a:lvl1pPr>
          </a:lstStyle>
          <a:p>
            <a:fld id="{190EBBCB-7115-4285-8105-BC97DB0CD32C}" type="slidenum">
              <a:rPr lang="de-DE" smtClean="0"/>
              <a:pPr/>
              <a:t>‹#›</a:t>
            </a:fld>
            <a:endParaRPr lang="de-DE" dirty="0"/>
          </a:p>
        </p:txBody>
      </p:sp>
      <p:sp>
        <p:nvSpPr>
          <p:cNvPr id="17" name="Textplatzhalter 20"/>
          <p:cNvSpPr>
            <a:spLocks noGrp="1"/>
          </p:cNvSpPr>
          <p:nvPr>
            <p:ph type="body" sz="quarter" idx="31" hasCustomPrompt="1"/>
          </p:nvPr>
        </p:nvSpPr>
        <p:spPr>
          <a:xfrm>
            <a:off x="735999" y="560494"/>
            <a:ext cx="7671401" cy="452601"/>
          </a:xfrm>
        </p:spPr>
        <p:txBody>
          <a:bodyPr>
            <a:noAutofit/>
          </a:bodyPr>
          <a:lstStyle>
            <a:lvl1pPr marL="0" indent="0">
              <a:buNone/>
              <a:defRPr sz="3200" b="1" spc="80" baseline="0">
                <a:solidFill>
                  <a:srgbClr val="535353"/>
                </a:solidFill>
              </a:defRPr>
            </a:lvl1pPr>
          </a:lstStyle>
          <a:p>
            <a:pPr lvl="0"/>
            <a:r>
              <a:rPr lang="de-DE" dirty="0" smtClean="0"/>
              <a:t>Slide </a:t>
            </a:r>
            <a:r>
              <a:rPr lang="de-DE" dirty="0" err="1" smtClean="0"/>
              <a:t>Heading</a:t>
            </a:r>
            <a:endParaRPr lang="de-DE" dirty="0"/>
          </a:p>
        </p:txBody>
      </p:sp>
      <p:sp>
        <p:nvSpPr>
          <p:cNvPr id="20" name="Textplatzhalter 22"/>
          <p:cNvSpPr>
            <a:spLocks noGrp="1"/>
          </p:cNvSpPr>
          <p:nvPr>
            <p:ph type="body" sz="quarter" idx="32" hasCustomPrompt="1"/>
          </p:nvPr>
        </p:nvSpPr>
        <p:spPr>
          <a:xfrm>
            <a:off x="735999" y="1021911"/>
            <a:ext cx="7671401" cy="526958"/>
          </a:xfrm>
        </p:spPr>
        <p:txBody>
          <a:bodyPr>
            <a:noAutofit/>
          </a:bodyPr>
          <a:lstStyle>
            <a:lvl1pPr marL="0" indent="0">
              <a:buNone/>
              <a:defRPr sz="3200" spc="70" baseline="0">
                <a:solidFill>
                  <a:srgbClr val="535353"/>
                </a:solidFill>
              </a:defRPr>
            </a:lvl1pPr>
            <a:lvl2pPr>
              <a:defRPr>
                <a:solidFill>
                  <a:srgbClr val="36A9E1"/>
                </a:solidFill>
              </a:defRPr>
            </a:lvl2pPr>
            <a:lvl3pPr>
              <a:defRPr>
                <a:solidFill>
                  <a:srgbClr val="36A9E1"/>
                </a:solidFill>
              </a:defRPr>
            </a:lvl3pPr>
            <a:lvl4pPr>
              <a:defRPr>
                <a:solidFill>
                  <a:srgbClr val="36A9E1"/>
                </a:solidFill>
              </a:defRPr>
            </a:lvl4pPr>
            <a:lvl5pPr>
              <a:defRPr>
                <a:solidFill>
                  <a:srgbClr val="36A9E1"/>
                </a:solidFill>
              </a:defRPr>
            </a:lvl5pPr>
          </a:lstStyle>
          <a:p>
            <a:pPr lvl="0"/>
            <a:r>
              <a:rPr lang="de-DE" dirty="0" smtClean="0"/>
              <a:t>Slide </a:t>
            </a:r>
            <a:r>
              <a:rPr lang="de-DE" dirty="0" err="1" smtClean="0"/>
              <a:t>Subheading</a:t>
            </a:r>
            <a:endParaRPr lang="de-DE" dirty="0"/>
          </a:p>
        </p:txBody>
      </p:sp>
      <p:sp>
        <p:nvSpPr>
          <p:cNvPr id="21" name="Textplatzhalter 24"/>
          <p:cNvSpPr>
            <a:spLocks noGrp="1"/>
          </p:cNvSpPr>
          <p:nvPr>
            <p:ph type="body" sz="quarter" idx="19" hasCustomPrompt="1"/>
          </p:nvPr>
        </p:nvSpPr>
        <p:spPr>
          <a:xfrm>
            <a:off x="735999" y="240917"/>
            <a:ext cx="7671400" cy="275127"/>
          </a:xfrm>
        </p:spPr>
        <p:txBody>
          <a:bodyPr>
            <a:noAutofit/>
          </a:bodyPr>
          <a:lstStyle>
            <a:lvl1pPr marL="0" indent="0">
              <a:buNone/>
              <a:defRPr sz="1800">
                <a:solidFill>
                  <a:srgbClr val="535353"/>
                </a:solidFill>
              </a:defRPr>
            </a:lvl1pPr>
          </a:lstStyle>
          <a:p>
            <a:pPr lvl="0"/>
            <a:r>
              <a:rPr lang="de-DE" dirty="0" err="1" smtClean="0"/>
              <a:t>Overline</a:t>
            </a:r>
            <a:endParaRPr lang="de-DE" dirty="0"/>
          </a:p>
        </p:txBody>
      </p:sp>
      <p:pic>
        <p:nvPicPr>
          <p:cNvPr id="10" name="Obraz 9" descr="K:\zzBBR\Circular PP\Marketing\LOGOs from Partners\pasek- logotypy.jpg"/>
          <p:cNvPicPr/>
          <p:nvPr userDrawn="1"/>
        </p:nvPicPr>
        <p:blipFill rotWithShape="1">
          <a:blip r:embed="rId3">
            <a:extLst>
              <a:ext uri="{28A0092B-C50C-407E-A947-70E740481C1C}">
                <a14:useLocalDpi xmlns:a14="http://schemas.microsoft.com/office/drawing/2010/main" val="0"/>
              </a:ext>
            </a:extLst>
          </a:blip>
          <a:srcRect l="4405" r="4394"/>
          <a:stretch/>
        </p:blipFill>
        <p:spPr bwMode="auto">
          <a:xfrm>
            <a:off x="623887" y="6119812"/>
            <a:ext cx="8086725" cy="60007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41148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Image full size">
    <p:bg>
      <p:bgRef idx="1001">
        <a:schemeClr val="bg1"/>
      </p:bgRef>
    </p:bg>
    <p:spTree>
      <p:nvGrpSpPr>
        <p:cNvPr id="1" name=""/>
        <p:cNvGrpSpPr/>
        <p:nvPr/>
      </p:nvGrpSpPr>
      <p:grpSpPr>
        <a:xfrm>
          <a:off x="0" y="0"/>
          <a:ext cx="0" cy="0"/>
          <a:chOff x="0" y="0"/>
          <a:chExt cx="0" cy="0"/>
        </a:xfrm>
      </p:grpSpPr>
      <p:sp>
        <p:nvSpPr>
          <p:cNvPr id="15" name="Bildplatzhalter 14"/>
          <p:cNvSpPr>
            <a:spLocks noGrp="1"/>
          </p:cNvSpPr>
          <p:nvPr>
            <p:ph type="pic" sz="quarter" idx="31" hasCustomPrompt="1"/>
          </p:nvPr>
        </p:nvSpPr>
        <p:spPr>
          <a:xfrm>
            <a:off x="0" y="0"/>
            <a:ext cx="9146646" cy="5875876"/>
          </a:xfrm>
          <a:custGeom>
            <a:avLst/>
            <a:gdLst>
              <a:gd name="connsiteX0" fmla="*/ 0 w 4121150"/>
              <a:gd name="connsiteY0" fmla="*/ 0 h 1841500"/>
              <a:gd name="connsiteX1" fmla="*/ 2060575 w 4121150"/>
              <a:gd name="connsiteY1" fmla="*/ 0 h 1841500"/>
              <a:gd name="connsiteX2" fmla="*/ 4121150 w 4121150"/>
              <a:gd name="connsiteY2" fmla="*/ 920750 h 1841500"/>
              <a:gd name="connsiteX3" fmla="*/ 2060575 w 4121150"/>
              <a:gd name="connsiteY3" fmla="*/ 1841500 h 1841500"/>
              <a:gd name="connsiteX4" fmla="*/ 0 w 4121150"/>
              <a:gd name="connsiteY4" fmla="*/ 1841500 h 1841500"/>
              <a:gd name="connsiteX5" fmla="*/ 0 w 4121150"/>
              <a:gd name="connsiteY5" fmla="*/ 0 h 1841500"/>
              <a:gd name="connsiteX0" fmla="*/ 8553600 w 8596146"/>
              <a:gd name="connsiteY0" fmla="*/ 0 h 3533500"/>
              <a:gd name="connsiteX1" fmla="*/ 2060575 w 8596146"/>
              <a:gd name="connsiteY1" fmla="*/ 1692000 h 3533500"/>
              <a:gd name="connsiteX2" fmla="*/ 4121150 w 8596146"/>
              <a:gd name="connsiteY2" fmla="*/ 2612750 h 3533500"/>
              <a:gd name="connsiteX3" fmla="*/ 2060575 w 8596146"/>
              <a:gd name="connsiteY3" fmla="*/ 3533500 h 3533500"/>
              <a:gd name="connsiteX4" fmla="*/ 0 w 8596146"/>
              <a:gd name="connsiteY4" fmla="*/ 3533500 h 3533500"/>
              <a:gd name="connsiteX5" fmla="*/ 8553600 w 8596146"/>
              <a:gd name="connsiteY5" fmla="*/ 0 h 3533500"/>
              <a:gd name="connsiteX0" fmla="*/ 9129600 w 9172146"/>
              <a:gd name="connsiteY0" fmla="*/ 0 h 3533500"/>
              <a:gd name="connsiteX1" fmla="*/ 2636575 w 9172146"/>
              <a:gd name="connsiteY1" fmla="*/ 1692000 h 3533500"/>
              <a:gd name="connsiteX2" fmla="*/ 4697150 w 9172146"/>
              <a:gd name="connsiteY2" fmla="*/ 2612750 h 3533500"/>
              <a:gd name="connsiteX3" fmla="*/ 2636575 w 9172146"/>
              <a:gd name="connsiteY3" fmla="*/ 3533500 h 3533500"/>
              <a:gd name="connsiteX4" fmla="*/ 0 w 9172146"/>
              <a:gd name="connsiteY4" fmla="*/ 12700 h 3533500"/>
              <a:gd name="connsiteX5" fmla="*/ 9129600 w 9172146"/>
              <a:gd name="connsiteY5" fmla="*/ 0 h 3533500"/>
              <a:gd name="connsiteX0" fmla="*/ 9142625 w 9185171"/>
              <a:gd name="connsiteY0" fmla="*/ 0 h 5902300"/>
              <a:gd name="connsiteX1" fmla="*/ 2649600 w 9185171"/>
              <a:gd name="connsiteY1" fmla="*/ 1692000 h 5902300"/>
              <a:gd name="connsiteX2" fmla="*/ 4710175 w 9185171"/>
              <a:gd name="connsiteY2" fmla="*/ 2612750 h 5902300"/>
              <a:gd name="connsiteX3" fmla="*/ 0 w 9185171"/>
              <a:gd name="connsiteY3" fmla="*/ 5902300 h 5902300"/>
              <a:gd name="connsiteX4" fmla="*/ 13025 w 9185171"/>
              <a:gd name="connsiteY4" fmla="*/ 12700 h 5902300"/>
              <a:gd name="connsiteX5" fmla="*/ 9142625 w 9185171"/>
              <a:gd name="connsiteY5" fmla="*/ 0 h 5902300"/>
              <a:gd name="connsiteX0" fmla="*/ 9142625 w 9342984"/>
              <a:gd name="connsiteY0" fmla="*/ 0 h 5902300"/>
              <a:gd name="connsiteX1" fmla="*/ 9144000 w 9342984"/>
              <a:gd name="connsiteY1" fmla="*/ 5860800 h 5902300"/>
              <a:gd name="connsiteX2" fmla="*/ 4710175 w 9342984"/>
              <a:gd name="connsiteY2" fmla="*/ 2612750 h 5902300"/>
              <a:gd name="connsiteX3" fmla="*/ 0 w 9342984"/>
              <a:gd name="connsiteY3" fmla="*/ 5902300 h 5902300"/>
              <a:gd name="connsiteX4" fmla="*/ 13025 w 9342984"/>
              <a:gd name="connsiteY4" fmla="*/ 12700 h 5902300"/>
              <a:gd name="connsiteX5" fmla="*/ 9142625 w 9342984"/>
              <a:gd name="connsiteY5" fmla="*/ 0 h 5902300"/>
              <a:gd name="connsiteX0" fmla="*/ 9142625 w 9341062"/>
              <a:gd name="connsiteY0" fmla="*/ 0 h 5902300"/>
              <a:gd name="connsiteX1" fmla="*/ 9144000 w 9341062"/>
              <a:gd name="connsiteY1" fmla="*/ 5860800 h 5902300"/>
              <a:gd name="connsiteX2" fmla="*/ 4616575 w 9341062"/>
              <a:gd name="connsiteY2" fmla="*/ 5629550 h 5902300"/>
              <a:gd name="connsiteX3" fmla="*/ 0 w 9341062"/>
              <a:gd name="connsiteY3" fmla="*/ 5902300 h 5902300"/>
              <a:gd name="connsiteX4" fmla="*/ 13025 w 9341062"/>
              <a:gd name="connsiteY4" fmla="*/ 12700 h 5902300"/>
              <a:gd name="connsiteX5" fmla="*/ 9142625 w 9341062"/>
              <a:gd name="connsiteY5" fmla="*/ 0 h 5902300"/>
              <a:gd name="connsiteX0" fmla="*/ 9142625 w 9341062"/>
              <a:gd name="connsiteY0" fmla="*/ 0 h 5902300"/>
              <a:gd name="connsiteX1" fmla="*/ 9144000 w 9341062"/>
              <a:gd name="connsiteY1" fmla="*/ 5860800 h 5902300"/>
              <a:gd name="connsiteX2" fmla="*/ 4616575 w 9341062"/>
              <a:gd name="connsiteY2" fmla="*/ 5629550 h 5902300"/>
              <a:gd name="connsiteX3" fmla="*/ 0 w 9341062"/>
              <a:gd name="connsiteY3" fmla="*/ 5902300 h 5902300"/>
              <a:gd name="connsiteX4" fmla="*/ 13025 w 9341062"/>
              <a:gd name="connsiteY4" fmla="*/ 12700 h 5902300"/>
              <a:gd name="connsiteX5" fmla="*/ 9142625 w 9341062"/>
              <a:gd name="connsiteY5" fmla="*/ 0 h 5902300"/>
              <a:gd name="connsiteX0" fmla="*/ 9142625 w 9450838"/>
              <a:gd name="connsiteY0" fmla="*/ 0 h 5902300"/>
              <a:gd name="connsiteX1" fmla="*/ 9144000 w 9450838"/>
              <a:gd name="connsiteY1" fmla="*/ 5860800 h 5902300"/>
              <a:gd name="connsiteX2" fmla="*/ 4616575 w 9450838"/>
              <a:gd name="connsiteY2" fmla="*/ 5629550 h 5902300"/>
              <a:gd name="connsiteX3" fmla="*/ 0 w 9450838"/>
              <a:gd name="connsiteY3" fmla="*/ 5902300 h 5902300"/>
              <a:gd name="connsiteX4" fmla="*/ 13025 w 9450838"/>
              <a:gd name="connsiteY4" fmla="*/ 12700 h 5902300"/>
              <a:gd name="connsiteX5" fmla="*/ 9142625 w 9450838"/>
              <a:gd name="connsiteY5" fmla="*/ 0 h 5902300"/>
              <a:gd name="connsiteX0" fmla="*/ 9142625 w 9151489"/>
              <a:gd name="connsiteY0" fmla="*/ 0 h 5902300"/>
              <a:gd name="connsiteX1" fmla="*/ 9144000 w 9151489"/>
              <a:gd name="connsiteY1" fmla="*/ 5860800 h 5902300"/>
              <a:gd name="connsiteX2" fmla="*/ 4616575 w 9151489"/>
              <a:gd name="connsiteY2" fmla="*/ 5629550 h 5902300"/>
              <a:gd name="connsiteX3" fmla="*/ 0 w 9151489"/>
              <a:gd name="connsiteY3" fmla="*/ 5902300 h 5902300"/>
              <a:gd name="connsiteX4" fmla="*/ 13025 w 9151489"/>
              <a:gd name="connsiteY4" fmla="*/ 12700 h 5902300"/>
              <a:gd name="connsiteX5" fmla="*/ 9142625 w 9151489"/>
              <a:gd name="connsiteY5" fmla="*/ 0 h 5902300"/>
              <a:gd name="connsiteX0" fmla="*/ 9142625 w 9151489"/>
              <a:gd name="connsiteY0" fmla="*/ 0 h 5904000"/>
              <a:gd name="connsiteX1" fmla="*/ 9144000 w 9151489"/>
              <a:gd name="connsiteY1" fmla="*/ 5904000 h 5904000"/>
              <a:gd name="connsiteX2" fmla="*/ 4616575 w 9151489"/>
              <a:gd name="connsiteY2" fmla="*/ 5629550 h 5904000"/>
              <a:gd name="connsiteX3" fmla="*/ 0 w 9151489"/>
              <a:gd name="connsiteY3" fmla="*/ 5902300 h 5904000"/>
              <a:gd name="connsiteX4" fmla="*/ 13025 w 9151489"/>
              <a:gd name="connsiteY4" fmla="*/ 12700 h 5904000"/>
              <a:gd name="connsiteX5" fmla="*/ 9142625 w 9151489"/>
              <a:gd name="connsiteY5" fmla="*/ 0 h 5904000"/>
              <a:gd name="connsiteX0" fmla="*/ 9142625 w 9151489"/>
              <a:gd name="connsiteY0" fmla="*/ 0 h 5904000"/>
              <a:gd name="connsiteX1" fmla="*/ 9144000 w 9151489"/>
              <a:gd name="connsiteY1" fmla="*/ 5904000 h 5904000"/>
              <a:gd name="connsiteX2" fmla="*/ 4616575 w 9151489"/>
              <a:gd name="connsiteY2" fmla="*/ 5629550 h 5904000"/>
              <a:gd name="connsiteX3" fmla="*/ 0 w 9151489"/>
              <a:gd name="connsiteY3" fmla="*/ 5902300 h 5904000"/>
              <a:gd name="connsiteX4" fmla="*/ 13025 w 9151489"/>
              <a:gd name="connsiteY4" fmla="*/ 12700 h 5904000"/>
              <a:gd name="connsiteX5" fmla="*/ 9142625 w 9151489"/>
              <a:gd name="connsiteY5" fmla="*/ 0 h 5904000"/>
              <a:gd name="connsiteX0" fmla="*/ 9142625 w 9151489"/>
              <a:gd name="connsiteY0" fmla="*/ 0 h 5904000"/>
              <a:gd name="connsiteX1" fmla="*/ 9144000 w 9151489"/>
              <a:gd name="connsiteY1" fmla="*/ 5904000 h 5904000"/>
              <a:gd name="connsiteX2" fmla="*/ 4616575 w 9151489"/>
              <a:gd name="connsiteY2" fmla="*/ 5629550 h 5904000"/>
              <a:gd name="connsiteX3" fmla="*/ 0 w 9151489"/>
              <a:gd name="connsiteY3" fmla="*/ 5902300 h 5904000"/>
              <a:gd name="connsiteX4" fmla="*/ 13025 w 9151489"/>
              <a:gd name="connsiteY4" fmla="*/ 12700 h 5904000"/>
              <a:gd name="connsiteX5" fmla="*/ 9142625 w 9151489"/>
              <a:gd name="connsiteY5" fmla="*/ 0 h 5904000"/>
              <a:gd name="connsiteX0" fmla="*/ 9142625 w 9151489"/>
              <a:gd name="connsiteY0" fmla="*/ 0 h 5904000"/>
              <a:gd name="connsiteX1" fmla="*/ 9144000 w 9151489"/>
              <a:gd name="connsiteY1" fmla="*/ 5904000 h 5904000"/>
              <a:gd name="connsiteX2" fmla="*/ 4616575 w 9151489"/>
              <a:gd name="connsiteY2" fmla="*/ 5629550 h 5904000"/>
              <a:gd name="connsiteX3" fmla="*/ 0 w 9151489"/>
              <a:gd name="connsiteY3" fmla="*/ 5902300 h 5904000"/>
              <a:gd name="connsiteX4" fmla="*/ 13025 w 9151489"/>
              <a:gd name="connsiteY4" fmla="*/ 12700 h 5904000"/>
              <a:gd name="connsiteX5" fmla="*/ 9142625 w 9151489"/>
              <a:gd name="connsiteY5" fmla="*/ 0 h 5904000"/>
              <a:gd name="connsiteX0" fmla="*/ 9142625 w 9151489"/>
              <a:gd name="connsiteY0" fmla="*/ 0 h 5904000"/>
              <a:gd name="connsiteX1" fmla="*/ 9144000 w 9151489"/>
              <a:gd name="connsiteY1" fmla="*/ 5904000 h 5904000"/>
              <a:gd name="connsiteX2" fmla="*/ 4616575 w 9151489"/>
              <a:gd name="connsiteY2" fmla="*/ 5629550 h 5904000"/>
              <a:gd name="connsiteX3" fmla="*/ 0 w 9151489"/>
              <a:gd name="connsiteY3" fmla="*/ 5902300 h 5904000"/>
              <a:gd name="connsiteX4" fmla="*/ 13025 w 9151489"/>
              <a:gd name="connsiteY4" fmla="*/ 12700 h 5904000"/>
              <a:gd name="connsiteX5" fmla="*/ 9142625 w 9151489"/>
              <a:gd name="connsiteY5" fmla="*/ 0 h 5904000"/>
              <a:gd name="connsiteX0" fmla="*/ 9157025 w 9160873"/>
              <a:gd name="connsiteY0" fmla="*/ 8900 h 5891300"/>
              <a:gd name="connsiteX1" fmla="*/ 9144000 w 9160873"/>
              <a:gd name="connsiteY1" fmla="*/ 5891300 h 5891300"/>
              <a:gd name="connsiteX2" fmla="*/ 4616575 w 9160873"/>
              <a:gd name="connsiteY2" fmla="*/ 5616850 h 5891300"/>
              <a:gd name="connsiteX3" fmla="*/ 0 w 9160873"/>
              <a:gd name="connsiteY3" fmla="*/ 5889600 h 5891300"/>
              <a:gd name="connsiteX4" fmla="*/ 13025 w 9160873"/>
              <a:gd name="connsiteY4" fmla="*/ 0 h 5891300"/>
              <a:gd name="connsiteX5" fmla="*/ 9157025 w 9160873"/>
              <a:gd name="connsiteY5" fmla="*/ 8900 h 5891300"/>
              <a:gd name="connsiteX0" fmla="*/ 9157025 w 9157875"/>
              <a:gd name="connsiteY0" fmla="*/ 8900 h 5891300"/>
              <a:gd name="connsiteX1" fmla="*/ 9144000 w 9157875"/>
              <a:gd name="connsiteY1" fmla="*/ 5891300 h 5891300"/>
              <a:gd name="connsiteX2" fmla="*/ 4616575 w 9157875"/>
              <a:gd name="connsiteY2" fmla="*/ 5616850 h 5891300"/>
              <a:gd name="connsiteX3" fmla="*/ 0 w 9157875"/>
              <a:gd name="connsiteY3" fmla="*/ 5889600 h 5891300"/>
              <a:gd name="connsiteX4" fmla="*/ 13025 w 9157875"/>
              <a:gd name="connsiteY4" fmla="*/ 0 h 5891300"/>
              <a:gd name="connsiteX5" fmla="*/ 9157025 w 9157875"/>
              <a:gd name="connsiteY5" fmla="*/ 8900 h 5891300"/>
              <a:gd name="connsiteX0" fmla="*/ 9157025 w 9159571"/>
              <a:gd name="connsiteY0" fmla="*/ 8900 h 5891300"/>
              <a:gd name="connsiteX1" fmla="*/ 9151200 w 9159571"/>
              <a:gd name="connsiteY1" fmla="*/ 5891300 h 5891300"/>
              <a:gd name="connsiteX2" fmla="*/ 4616575 w 9159571"/>
              <a:gd name="connsiteY2" fmla="*/ 5616850 h 5891300"/>
              <a:gd name="connsiteX3" fmla="*/ 0 w 9159571"/>
              <a:gd name="connsiteY3" fmla="*/ 5889600 h 5891300"/>
              <a:gd name="connsiteX4" fmla="*/ 13025 w 9159571"/>
              <a:gd name="connsiteY4" fmla="*/ 0 h 5891300"/>
              <a:gd name="connsiteX5" fmla="*/ 9157025 w 9159571"/>
              <a:gd name="connsiteY5" fmla="*/ 8900 h 5891300"/>
              <a:gd name="connsiteX0" fmla="*/ 9157025 w 9157942"/>
              <a:gd name="connsiteY0" fmla="*/ 8900 h 5891300"/>
              <a:gd name="connsiteX1" fmla="*/ 9151200 w 9157942"/>
              <a:gd name="connsiteY1" fmla="*/ 5891300 h 5891300"/>
              <a:gd name="connsiteX2" fmla="*/ 4616575 w 9157942"/>
              <a:gd name="connsiteY2" fmla="*/ 5616850 h 5891300"/>
              <a:gd name="connsiteX3" fmla="*/ 0 w 9157942"/>
              <a:gd name="connsiteY3" fmla="*/ 5889600 h 5891300"/>
              <a:gd name="connsiteX4" fmla="*/ 13025 w 9157942"/>
              <a:gd name="connsiteY4" fmla="*/ 0 h 5891300"/>
              <a:gd name="connsiteX5" fmla="*/ 9157025 w 9157942"/>
              <a:gd name="connsiteY5" fmla="*/ 8900 h 5891300"/>
              <a:gd name="connsiteX0" fmla="*/ 9145114 w 9146031"/>
              <a:gd name="connsiteY0" fmla="*/ 8900 h 5891300"/>
              <a:gd name="connsiteX1" fmla="*/ 9139289 w 9146031"/>
              <a:gd name="connsiteY1" fmla="*/ 5891300 h 5891300"/>
              <a:gd name="connsiteX2" fmla="*/ 4604664 w 9146031"/>
              <a:gd name="connsiteY2" fmla="*/ 5616850 h 5891300"/>
              <a:gd name="connsiteX3" fmla="*/ 2489 w 9146031"/>
              <a:gd name="connsiteY3" fmla="*/ 5889600 h 5891300"/>
              <a:gd name="connsiteX4" fmla="*/ 1114 w 9146031"/>
              <a:gd name="connsiteY4" fmla="*/ 0 h 5891300"/>
              <a:gd name="connsiteX5" fmla="*/ 9145114 w 9146031"/>
              <a:gd name="connsiteY5" fmla="*/ 8900 h 5891300"/>
              <a:gd name="connsiteX0" fmla="*/ 9146226 w 9147143"/>
              <a:gd name="connsiteY0" fmla="*/ 8900 h 5891300"/>
              <a:gd name="connsiteX1" fmla="*/ 9140401 w 9147143"/>
              <a:gd name="connsiteY1" fmla="*/ 5891300 h 5891300"/>
              <a:gd name="connsiteX2" fmla="*/ 4605776 w 9147143"/>
              <a:gd name="connsiteY2" fmla="*/ 5616850 h 5891300"/>
              <a:gd name="connsiteX3" fmla="*/ 3601 w 9147143"/>
              <a:gd name="connsiteY3" fmla="*/ 5889600 h 5891300"/>
              <a:gd name="connsiteX4" fmla="*/ 2226 w 9147143"/>
              <a:gd name="connsiteY4" fmla="*/ 0 h 5891300"/>
              <a:gd name="connsiteX5" fmla="*/ 9146226 w 9147143"/>
              <a:gd name="connsiteY5" fmla="*/ 8900 h 5891300"/>
              <a:gd name="connsiteX0" fmla="*/ 9146226 w 9147143"/>
              <a:gd name="connsiteY0" fmla="*/ 8900 h 5891300"/>
              <a:gd name="connsiteX1" fmla="*/ 9140401 w 9147143"/>
              <a:gd name="connsiteY1" fmla="*/ 5891300 h 5891300"/>
              <a:gd name="connsiteX2" fmla="*/ 4605777 w 9147143"/>
              <a:gd name="connsiteY2" fmla="*/ 5587884 h 5891300"/>
              <a:gd name="connsiteX3" fmla="*/ 3601 w 9147143"/>
              <a:gd name="connsiteY3" fmla="*/ 5889600 h 5891300"/>
              <a:gd name="connsiteX4" fmla="*/ 2226 w 9147143"/>
              <a:gd name="connsiteY4" fmla="*/ 0 h 5891300"/>
              <a:gd name="connsiteX5" fmla="*/ 9146226 w 9147143"/>
              <a:gd name="connsiteY5" fmla="*/ 8900 h 5891300"/>
              <a:gd name="connsiteX0" fmla="*/ 9146226 w 9147143"/>
              <a:gd name="connsiteY0" fmla="*/ 8900 h 5891300"/>
              <a:gd name="connsiteX1" fmla="*/ 9140401 w 9147143"/>
              <a:gd name="connsiteY1" fmla="*/ 5891300 h 5891300"/>
              <a:gd name="connsiteX2" fmla="*/ 4605777 w 9147143"/>
              <a:gd name="connsiteY2" fmla="*/ 5587884 h 5891300"/>
              <a:gd name="connsiteX3" fmla="*/ 3601 w 9147143"/>
              <a:gd name="connsiteY3" fmla="*/ 5875117 h 5891300"/>
              <a:gd name="connsiteX4" fmla="*/ 2226 w 9147143"/>
              <a:gd name="connsiteY4" fmla="*/ 0 h 5891300"/>
              <a:gd name="connsiteX5" fmla="*/ 9146226 w 9147143"/>
              <a:gd name="connsiteY5" fmla="*/ 8900 h 5891300"/>
              <a:gd name="connsiteX0" fmla="*/ 9146226 w 9147143"/>
              <a:gd name="connsiteY0" fmla="*/ 8900 h 5891300"/>
              <a:gd name="connsiteX1" fmla="*/ 9140401 w 9147143"/>
              <a:gd name="connsiteY1" fmla="*/ 5891300 h 5891300"/>
              <a:gd name="connsiteX2" fmla="*/ 4605777 w 9147143"/>
              <a:gd name="connsiteY2" fmla="*/ 5587884 h 5891300"/>
              <a:gd name="connsiteX3" fmla="*/ 3601 w 9147143"/>
              <a:gd name="connsiteY3" fmla="*/ 5875117 h 5891300"/>
              <a:gd name="connsiteX4" fmla="*/ 2226 w 9147143"/>
              <a:gd name="connsiteY4" fmla="*/ 0 h 5891300"/>
              <a:gd name="connsiteX5" fmla="*/ 9146226 w 9147143"/>
              <a:gd name="connsiteY5" fmla="*/ 8900 h 5891300"/>
              <a:gd name="connsiteX0" fmla="*/ 9146226 w 9147143"/>
              <a:gd name="connsiteY0" fmla="*/ 8900 h 5891300"/>
              <a:gd name="connsiteX1" fmla="*/ 9140401 w 9147143"/>
              <a:gd name="connsiteY1" fmla="*/ 5891300 h 5891300"/>
              <a:gd name="connsiteX2" fmla="*/ 4562220 w 9147143"/>
              <a:gd name="connsiteY2" fmla="*/ 5587884 h 5891300"/>
              <a:gd name="connsiteX3" fmla="*/ 3601 w 9147143"/>
              <a:gd name="connsiteY3" fmla="*/ 5875117 h 5891300"/>
              <a:gd name="connsiteX4" fmla="*/ 2226 w 9147143"/>
              <a:gd name="connsiteY4" fmla="*/ 0 h 5891300"/>
              <a:gd name="connsiteX5" fmla="*/ 9146226 w 9147143"/>
              <a:gd name="connsiteY5" fmla="*/ 8900 h 5891300"/>
              <a:gd name="connsiteX0" fmla="*/ 9146226 w 9147143"/>
              <a:gd name="connsiteY0" fmla="*/ 8900 h 5875117"/>
              <a:gd name="connsiteX1" fmla="*/ 9140401 w 9147143"/>
              <a:gd name="connsiteY1" fmla="*/ 5862334 h 5875117"/>
              <a:gd name="connsiteX2" fmla="*/ 4562220 w 9147143"/>
              <a:gd name="connsiteY2" fmla="*/ 5587884 h 5875117"/>
              <a:gd name="connsiteX3" fmla="*/ 3601 w 9147143"/>
              <a:gd name="connsiteY3" fmla="*/ 5875117 h 5875117"/>
              <a:gd name="connsiteX4" fmla="*/ 2226 w 9147143"/>
              <a:gd name="connsiteY4" fmla="*/ 0 h 5875117"/>
              <a:gd name="connsiteX5" fmla="*/ 9146226 w 9147143"/>
              <a:gd name="connsiteY5" fmla="*/ 8900 h 5875117"/>
              <a:gd name="connsiteX0" fmla="*/ 9146226 w 9147143"/>
              <a:gd name="connsiteY0" fmla="*/ 8900 h 5875117"/>
              <a:gd name="connsiteX1" fmla="*/ 9140401 w 9147143"/>
              <a:gd name="connsiteY1" fmla="*/ 5862334 h 5875117"/>
              <a:gd name="connsiteX2" fmla="*/ 4562220 w 9147143"/>
              <a:gd name="connsiteY2" fmla="*/ 5587884 h 5875117"/>
              <a:gd name="connsiteX3" fmla="*/ 3601 w 9147143"/>
              <a:gd name="connsiteY3" fmla="*/ 5875117 h 5875117"/>
              <a:gd name="connsiteX4" fmla="*/ 2226 w 9147143"/>
              <a:gd name="connsiteY4" fmla="*/ 0 h 5875117"/>
              <a:gd name="connsiteX5" fmla="*/ 9146226 w 9147143"/>
              <a:gd name="connsiteY5" fmla="*/ 8900 h 5875117"/>
              <a:gd name="connsiteX0" fmla="*/ 9146226 w 9147143"/>
              <a:gd name="connsiteY0" fmla="*/ 8900 h 5875117"/>
              <a:gd name="connsiteX1" fmla="*/ 9140401 w 9147143"/>
              <a:gd name="connsiteY1" fmla="*/ 5862334 h 5875117"/>
              <a:gd name="connsiteX2" fmla="*/ 4562220 w 9147143"/>
              <a:gd name="connsiteY2" fmla="*/ 5587884 h 5875117"/>
              <a:gd name="connsiteX3" fmla="*/ 3601 w 9147143"/>
              <a:gd name="connsiteY3" fmla="*/ 5875117 h 5875117"/>
              <a:gd name="connsiteX4" fmla="*/ 2226 w 9147143"/>
              <a:gd name="connsiteY4" fmla="*/ 0 h 5875117"/>
              <a:gd name="connsiteX5" fmla="*/ 9146226 w 9147143"/>
              <a:gd name="connsiteY5" fmla="*/ 8900 h 5875117"/>
              <a:gd name="connsiteX0" fmla="*/ 9146226 w 9147143"/>
              <a:gd name="connsiteY0" fmla="*/ 8900 h 5875117"/>
              <a:gd name="connsiteX1" fmla="*/ 9140401 w 9147143"/>
              <a:gd name="connsiteY1" fmla="*/ 5862334 h 5875117"/>
              <a:gd name="connsiteX2" fmla="*/ 4569480 w 9147143"/>
              <a:gd name="connsiteY2" fmla="*/ 5573401 h 5875117"/>
              <a:gd name="connsiteX3" fmla="*/ 3601 w 9147143"/>
              <a:gd name="connsiteY3" fmla="*/ 5875117 h 5875117"/>
              <a:gd name="connsiteX4" fmla="*/ 2226 w 9147143"/>
              <a:gd name="connsiteY4" fmla="*/ 0 h 5875117"/>
              <a:gd name="connsiteX5" fmla="*/ 9146226 w 9147143"/>
              <a:gd name="connsiteY5" fmla="*/ 8900 h 5875117"/>
              <a:gd name="connsiteX0" fmla="*/ 9146226 w 9147143"/>
              <a:gd name="connsiteY0" fmla="*/ 8900 h 5863237"/>
              <a:gd name="connsiteX1" fmla="*/ 9140401 w 9147143"/>
              <a:gd name="connsiteY1" fmla="*/ 5862334 h 5863237"/>
              <a:gd name="connsiteX2" fmla="*/ 4569480 w 9147143"/>
              <a:gd name="connsiteY2" fmla="*/ 5573401 h 5863237"/>
              <a:gd name="connsiteX3" fmla="*/ 3601 w 9147143"/>
              <a:gd name="connsiteY3" fmla="*/ 5863237 h 5863237"/>
              <a:gd name="connsiteX4" fmla="*/ 2226 w 9147143"/>
              <a:gd name="connsiteY4" fmla="*/ 0 h 5863237"/>
              <a:gd name="connsiteX5" fmla="*/ 9146226 w 9147143"/>
              <a:gd name="connsiteY5" fmla="*/ 8900 h 5863237"/>
              <a:gd name="connsiteX0" fmla="*/ 9146226 w 9147143"/>
              <a:gd name="connsiteY0" fmla="*/ 8900 h 5863237"/>
              <a:gd name="connsiteX1" fmla="*/ 9140401 w 9147143"/>
              <a:gd name="connsiteY1" fmla="*/ 5862334 h 5863237"/>
              <a:gd name="connsiteX2" fmla="*/ 4569480 w 9147143"/>
              <a:gd name="connsiteY2" fmla="*/ 5573401 h 5863237"/>
              <a:gd name="connsiteX3" fmla="*/ 3601 w 9147143"/>
              <a:gd name="connsiteY3" fmla="*/ 5863237 h 5863237"/>
              <a:gd name="connsiteX4" fmla="*/ 2226 w 9147143"/>
              <a:gd name="connsiteY4" fmla="*/ 0 h 5863237"/>
              <a:gd name="connsiteX5" fmla="*/ 9146226 w 9147143"/>
              <a:gd name="connsiteY5" fmla="*/ 8900 h 5863237"/>
              <a:gd name="connsiteX0" fmla="*/ 9146226 w 9147143"/>
              <a:gd name="connsiteY0" fmla="*/ 8900 h 5863237"/>
              <a:gd name="connsiteX1" fmla="*/ 9140401 w 9147143"/>
              <a:gd name="connsiteY1" fmla="*/ 5862334 h 5863237"/>
              <a:gd name="connsiteX2" fmla="*/ 4574245 w 9147143"/>
              <a:gd name="connsiteY2" fmla="*/ 5590034 h 5863237"/>
              <a:gd name="connsiteX3" fmla="*/ 3601 w 9147143"/>
              <a:gd name="connsiteY3" fmla="*/ 5863237 h 5863237"/>
              <a:gd name="connsiteX4" fmla="*/ 2226 w 9147143"/>
              <a:gd name="connsiteY4" fmla="*/ 0 h 5863237"/>
              <a:gd name="connsiteX5" fmla="*/ 9146226 w 9147143"/>
              <a:gd name="connsiteY5" fmla="*/ 8900 h 5863237"/>
              <a:gd name="connsiteX0" fmla="*/ 9146226 w 9149790"/>
              <a:gd name="connsiteY0" fmla="*/ 8900 h 5863237"/>
              <a:gd name="connsiteX1" fmla="*/ 9147547 w 9149790"/>
              <a:gd name="connsiteY1" fmla="*/ 5862334 h 5863237"/>
              <a:gd name="connsiteX2" fmla="*/ 4574245 w 9149790"/>
              <a:gd name="connsiteY2" fmla="*/ 5590034 h 5863237"/>
              <a:gd name="connsiteX3" fmla="*/ 3601 w 9149790"/>
              <a:gd name="connsiteY3" fmla="*/ 5863237 h 5863237"/>
              <a:gd name="connsiteX4" fmla="*/ 2226 w 9149790"/>
              <a:gd name="connsiteY4" fmla="*/ 0 h 5863237"/>
              <a:gd name="connsiteX5" fmla="*/ 9146226 w 9149790"/>
              <a:gd name="connsiteY5" fmla="*/ 8900 h 5863237"/>
              <a:gd name="connsiteX0" fmla="*/ 9146226 w 9149790"/>
              <a:gd name="connsiteY0" fmla="*/ 8900 h 5863237"/>
              <a:gd name="connsiteX1" fmla="*/ 9147547 w 9149790"/>
              <a:gd name="connsiteY1" fmla="*/ 5862334 h 5863237"/>
              <a:gd name="connsiteX2" fmla="*/ 4574245 w 9149790"/>
              <a:gd name="connsiteY2" fmla="*/ 5590034 h 5863237"/>
              <a:gd name="connsiteX3" fmla="*/ 3601 w 9149790"/>
              <a:gd name="connsiteY3" fmla="*/ 5863237 h 5863237"/>
              <a:gd name="connsiteX4" fmla="*/ 2226 w 9149790"/>
              <a:gd name="connsiteY4" fmla="*/ 0 h 5863237"/>
              <a:gd name="connsiteX5" fmla="*/ 9146226 w 9149790"/>
              <a:gd name="connsiteY5" fmla="*/ 8900 h 5863237"/>
              <a:gd name="connsiteX0" fmla="*/ 9146226 w 9149790"/>
              <a:gd name="connsiteY0" fmla="*/ 8900 h 5863237"/>
              <a:gd name="connsiteX1" fmla="*/ 9147547 w 9149790"/>
              <a:gd name="connsiteY1" fmla="*/ 5862334 h 5863237"/>
              <a:gd name="connsiteX2" fmla="*/ 4574245 w 9149790"/>
              <a:gd name="connsiteY2" fmla="*/ 5590034 h 5863237"/>
              <a:gd name="connsiteX3" fmla="*/ 3601 w 9149790"/>
              <a:gd name="connsiteY3" fmla="*/ 5863237 h 5863237"/>
              <a:gd name="connsiteX4" fmla="*/ 2226 w 9149790"/>
              <a:gd name="connsiteY4" fmla="*/ 0 h 5863237"/>
              <a:gd name="connsiteX5" fmla="*/ 9146226 w 9149790"/>
              <a:gd name="connsiteY5" fmla="*/ 8900 h 5863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49790" h="5863237">
                <a:moveTo>
                  <a:pt x="9146226" y="8900"/>
                </a:moveTo>
                <a:cubicBezTo>
                  <a:pt x="9149084" y="865700"/>
                  <a:pt x="9151889" y="-20066"/>
                  <a:pt x="9147547" y="5862334"/>
                </a:cubicBezTo>
                <a:cubicBezTo>
                  <a:pt x="7425219" y="5617535"/>
                  <a:pt x="6098236" y="5589884"/>
                  <a:pt x="4574245" y="5590034"/>
                </a:cubicBezTo>
                <a:cubicBezTo>
                  <a:pt x="3050254" y="5590185"/>
                  <a:pt x="1863434" y="5684860"/>
                  <a:pt x="3601" y="5863237"/>
                </a:cubicBezTo>
                <a:cubicBezTo>
                  <a:pt x="743" y="-38363"/>
                  <a:pt x="-2116" y="1963200"/>
                  <a:pt x="2226" y="0"/>
                </a:cubicBezTo>
                <a:lnTo>
                  <a:pt x="9146226" y="8900"/>
                </a:lnTo>
                <a:close/>
              </a:path>
            </a:pathLst>
          </a:custGeom>
        </p:spPr>
        <p:txBody>
          <a:bodyPr/>
          <a:lstStyle>
            <a:lvl1pPr marL="0" indent="0" algn="ctr">
              <a:buNone/>
              <a:defRPr baseline="0">
                <a:solidFill>
                  <a:srgbClr val="535353"/>
                </a:solidFill>
              </a:defRPr>
            </a:lvl1pPr>
          </a:lstStyle>
          <a:p>
            <a:r>
              <a:rPr lang="de-DE" dirty="0" smtClean="0"/>
              <a:t/>
            </a:r>
            <a:br>
              <a:rPr lang="de-DE" dirty="0" smtClean="0"/>
            </a:br>
            <a:r>
              <a:rPr lang="de-DE" dirty="0" smtClean="0"/>
              <a:t/>
            </a:r>
            <a:br>
              <a:rPr lang="de-DE" dirty="0" smtClean="0"/>
            </a:br>
            <a:r>
              <a:rPr lang="de-DE" dirty="0" smtClean="0"/>
              <a:t/>
            </a:r>
            <a:br>
              <a:rPr lang="de-DE" dirty="0" smtClean="0"/>
            </a:br>
            <a:r>
              <a:rPr lang="de-DE" dirty="0" smtClean="0"/>
              <a:t/>
            </a:r>
            <a:br>
              <a:rPr lang="de-DE" dirty="0" smtClean="0"/>
            </a:br>
            <a:r>
              <a:rPr lang="de-DE" dirty="0" smtClean="0"/>
              <a:t/>
            </a:r>
            <a:br>
              <a:rPr lang="de-DE" dirty="0" smtClean="0"/>
            </a:br>
            <a:r>
              <a:rPr lang="de-DE" dirty="0" smtClean="0"/>
              <a:t>Click </a:t>
            </a:r>
            <a:r>
              <a:rPr lang="de-DE" dirty="0" err="1" smtClean="0"/>
              <a:t>to</a:t>
            </a:r>
            <a:r>
              <a:rPr lang="de-DE" dirty="0" smtClean="0"/>
              <a:t> </a:t>
            </a:r>
            <a:r>
              <a:rPr lang="de-DE" dirty="0" err="1" smtClean="0"/>
              <a:t>add</a:t>
            </a:r>
            <a:r>
              <a:rPr lang="de-DE" dirty="0" smtClean="0"/>
              <a:t> </a:t>
            </a:r>
            <a:r>
              <a:rPr lang="de-DE" dirty="0" err="1" smtClean="0"/>
              <a:t>picture</a:t>
            </a:r>
            <a:endParaRPr lang="de-DE" dirty="0"/>
          </a:p>
        </p:txBody>
      </p:sp>
      <p:sp>
        <p:nvSpPr>
          <p:cNvPr id="17" name="Textplatzhalter 20"/>
          <p:cNvSpPr>
            <a:spLocks noGrp="1"/>
          </p:cNvSpPr>
          <p:nvPr>
            <p:ph type="body" sz="quarter" idx="32" hasCustomPrompt="1"/>
          </p:nvPr>
        </p:nvSpPr>
        <p:spPr>
          <a:xfrm>
            <a:off x="735999" y="560494"/>
            <a:ext cx="7671401" cy="452601"/>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3200" b="1" spc="80" baseline="0">
                <a:solidFill>
                  <a:schemeClr val="bg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de-DE" dirty="0" smtClean="0"/>
              <a:t>Slide </a:t>
            </a:r>
            <a:r>
              <a:rPr lang="de-DE" dirty="0" err="1" smtClean="0"/>
              <a:t>Heading</a:t>
            </a:r>
            <a:r>
              <a:rPr lang="de-DE" dirty="0" smtClean="0"/>
              <a:t/>
            </a:r>
            <a:br>
              <a:rPr lang="de-DE" dirty="0" smtClean="0"/>
            </a:br>
            <a:endParaRPr lang="de-DE" dirty="0"/>
          </a:p>
        </p:txBody>
      </p:sp>
      <p:sp>
        <p:nvSpPr>
          <p:cNvPr id="18" name="Textplatzhalter 22"/>
          <p:cNvSpPr>
            <a:spLocks noGrp="1"/>
          </p:cNvSpPr>
          <p:nvPr>
            <p:ph type="body" sz="quarter" idx="33" hasCustomPrompt="1"/>
          </p:nvPr>
        </p:nvSpPr>
        <p:spPr>
          <a:xfrm>
            <a:off x="735999" y="1021911"/>
            <a:ext cx="7671401" cy="526958"/>
          </a:xfrm>
        </p:spPr>
        <p:txBody>
          <a:bodyPr>
            <a:noAutofit/>
          </a:bodyPr>
          <a:lstStyle>
            <a:lvl1pPr marL="0" indent="0">
              <a:buNone/>
              <a:defRPr sz="3200" spc="70" baseline="0">
                <a:solidFill>
                  <a:schemeClr val="bg1"/>
                </a:solidFill>
              </a:defRPr>
            </a:lvl1pPr>
            <a:lvl2pPr>
              <a:defRPr>
                <a:solidFill>
                  <a:srgbClr val="36A9E1"/>
                </a:solidFill>
              </a:defRPr>
            </a:lvl2pPr>
            <a:lvl3pPr>
              <a:defRPr>
                <a:solidFill>
                  <a:srgbClr val="36A9E1"/>
                </a:solidFill>
              </a:defRPr>
            </a:lvl3pPr>
            <a:lvl4pPr>
              <a:defRPr>
                <a:solidFill>
                  <a:srgbClr val="36A9E1"/>
                </a:solidFill>
              </a:defRPr>
            </a:lvl4pPr>
            <a:lvl5pPr>
              <a:defRPr>
                <a:solidFill>
                  <a:srgbClr val="36A9E1"/>
                </a:solidFill>
              </a:defRPr>
            </a:lvl5pPr>
          </a:lstStyle>
          <a:p>
            <a:pPr lvl="0"/>
            <a:r>
              <a:rPr lang="de-DE" dirty="0" smtClean="0"/>
              <a:t>Slide </a:t>
            </a:r>
            <a:r>
              <a:rPr lang="de-DE" dirty="0" err="1" smtClean="0"/>
              <a:t>Subheading</a:t>
            </a:r>
            <a:endParaRPr lang="de-DE" dirty="0"/>
          </a:p>
        </p:txBody>
      </p:sp>
      <p:sp>
        <p:nvSpPr>
          <p:cNvPr id="19" name="Textplatzhalter 24"/>
          <p:cNvSpPr>
            <a:spLocks noGrp="1"/>
          </p:cNvSpPr>
          <p:nvPr>
            <p:ph type="body" sz="quarter" idx="19" hasCustomPrompt="1"/>
          </p:nvPr>
        </p:nvSpPr>
        <p:spPr>
          <a:xfrm>
            <a:off x="735999" y="240917"/>
            <a:ext cx="7671400" cy="275127"/>
          </a:xfrm>
        </p:spPr>
        <p:txBody>
          <a:bodyPr>
            <a:noAutofit/>
          </a:bodyPr>
          <a:lstStyle>
            <a:lvl1pPr marL="0" indent="0">
              <a:buNone/>
              <a:defRPr sz="1800">
                <a:solidFill>
                  <a:schemeClr val="bg1"/>
                </a:solidFill>
              </a:defRPr>
            </a:lvl1pPr>
          </a:lstStyle>
          <a:p>
            <a:pPr lvl="0"/>
            <a:r>
              <a:rPr lang="de-DE" dirty="0" err="1" smtClean="0"/>
              <a:t>Overline</a:t>
            </a:r>
            <a:endParaRPr lang="de-DE" dirty="0"/>
          </a:p>
        </p:txBody>
      </p:sp>
      <p:sp>
        <p:nvSpPr>
          <p:cNvPr id="20" name="Slide Number Placeholder 5"/>
          <p:cNvSpPr>
            <a:spLocks noGrp="1"/>
          </p:cNvSpPr>
          <p:nvPr>
            <p:ph type="sldNum" sz="quarter" idx="12"/>
          </p:nvPr>
        </p:nvSpPr>
        <p:spPr>
          <a:xfrm>
            <a:off x="6426200" y="179047"/>
            <a:ext cx="2057400" cy="365125"/>
          </a:xfrm>
        </p:spPr>
        <p:txBody>
          <a:bodyPr/>
          <a:lstStyle>
            <a:lvl1pPr>
              <a:defRPr sz="1800"/>
            </a:lvl1pPr>
          </a:lstStyle>
          <a:p>
            <a:fld id="{190EBBCB-7115-4285-8105-BC97DB0CD32C}" type="slidenum">
              <a:rPr lang="de-DE" smtClean="0"/>
              <a:pPr/>
              <a:t>‹#›</a:t>
            </a:fld>
            <a:endParaRPr lang="de-DE" dirty="0"/>
          </a:p>
        </p:txBody>
      </p:sp>
      <p:pic>
        <p:nvPicPr>
          <p:cNvPr id="9" name="Obraz 8" descr="K:\zzBBR\Circular PP\Marketing\LOGOs from Partners\pasek- logotypy.jpg"/>
          <p:cNvPicPr/>
          <p:nvPr userDrawn="1"/>
        </p:nvPicPr>
        <p:blipFill rotWithShape="1">
          <a:blip r:embed="rId2">
            <a:extLst>
              <a:ext uri="{28A0092B-C50C-407E-A947-70E740481C1C}">
                <a14:useLocalDpi xmlns:a14="http://schemas.microsoft.com/office/drawing/2010/main" val="0"/>
              </a:ext>
            </a:extLst>
          </a:blip>
          <a:srcRect l="4405" r="4394"/>
          <a:stretch/>
        </p:blipFill>
        <p:spPr bwMode="auto">
          <a:xfrm>
            <a:off x="633412" y="6110287"/>
            <a:ext cx="8086725" cy="60007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44789943"/>
      </p:ext>
    </p:extLst>
  </p:cSld>
  <p:clrMapOvr>
    <a:overrideClrMapping bg1="lt1" tx1="dk1" bg2="lt2" tx2="dk2" accent1="accent1" accent2="accent2" accent3="accent3" accent4="accent4" accent5="accent5" accent6="accent6" hlink="hlink" folHlink="folHlink"/>
  </p:clrMapOvr>
  <p:extLst mod="1">
    <p:ext uri="{DCECCB84-F9BA-43D5-87BE-67443E8EF086}">
      <p15:sldGuideLst xmlns:p15="http://schemas.microsoft.com/office/powerpoint/2012/main" xmlns="">
        <p15:guide id="1" orient="horz" pos="2160"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contact">
    <p:spTree>
      <p:nvGrpSpPr>
        <p:cNvPr id="1" name=""/>
        <p:cNvGrpSpPr/>
        <p:nvPr/>
      </p:nvGrpSpPr>
      <p:grpSpPr>
        <a:xfrm>
          <a:off x="0" y="0"/>
          <a:ext cx="0" cy="0"/>
          <a:chOff x="0" y="0"/>
          <a:chExt cx="0" cy="0"/>
        </a:xfrm>
      </p:grpSpPr>
      <p:sp>
        <p:nvSpPr>
          <p:cNvPr id="28" name="Rechteck 27"/>
          <p:cNvSpPr/>
          <p:nvPr userDrawn="1"/>
        </p:nvSpPr>
        <p:spPr>
          <a:xfrm>
            <a:off x="0" y="4360424"/>
            <a:ext cx="9144000" cy="249757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0">
              <a:solidFill>
                <a:srgbClr val="FF0000"/>
              </a:solidFill>
            </a:endParaRPr>
          </a:p>
        </p:txBody>
      </p:sp>
      <p:pic>
        <p:nvPicPr>
          <p:cNvPr id="29" name="Grafik 2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606800"/>
            <a:ext cx="9144000" cy="2260600"/>
          </a:xfrm>
          <a:prstGeom prst="rect">
            <a:avLst/>
          </a:prstGeom>
        </p:spPr>
      </p:pic>
      <p:pic>
        <p:nvPicPr>
          <p:cNvPr id="20" name="Grafik 1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91707" y="690563"/>
            <a:ext cx="1725206" cy="603627"/>
          </a:xfrm>
          <a:prstGeom prst="rect">
            <a:avLst/>
          </a:prstGeom>
        </p:spPr>
      </p:pic>
      <p:pic>
        <p:nvPicPr>
          <p:cNvPr id="10" name="Grafik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984999" y="1389934"/>
            <a:ext cx="1331913" cy="1814065"/>
          </a:xfrm>
          <a:prstGeom prst="rect">
            <a:avLst/>
          </a:prstGeom>
        </p:spPr>
      </p:pic>
      <p:sp>
        <p:nvSpPr>
          <p:cNvPr id="11" name="Textplatzhalter 20"/>
          <p:cNvSpPr>
            <a:spLocks noGrp="1"/>
          </p:cNvSpPr>
          <p:nvPr>
            <p:ph type="body" sz="quarter" idx="36" hasCustomPrompt="1"/>
          </p:nvPr>
        </p:nvSpPr>
        <p:spPr>
          <a:xfrm>
            <a:off x="6829425" y="3414415"/>
            <a:ext cx="1581150" cy="697210"/>
          </a:xfrm>
        </p:spPr>
        <p:txBody>
          <a:bodyPr>
            <a:noAutofit/>
          </a:bodyPr>
          <a:lstStyle>
            <a:lvl1pPr marL="0" indent="0" algn="ctr">
              <a:lnSpc>
                <a:spcPct val="100000"/>
              </a:lnSpc>
              <a:buNone/>
              <a:defRPr sz="2200" b="1" spc="80" baseline="0">
                <a:solidFill>
                  <a:schemeClr val="accent2">
                    <a:lumMod val="75000"/>
                  </a:schemeClr>
                </a:solidFill>
              </a:defRPr>
            </a:lvl1pPr>
          </a:lstStyle>
          <a:p>
            <a:pPr lvl="0"/>
            <a:r>
              <a:rPr lang="pl-PL" dirty="0" err="1" smtClean="0"/>
              <a:t>Circular</a:t>
            </a:r>
            <a:r>
              <a:rPr lang="pl-PL" dirty="0" smtClean="0"/>
              <a:t> PP</a:t>
            </a:r>
            <a:endParaRPr lang="de-DE" dirty="0"/>
          </a:p>
        </p:txBody>
      </p:sp>
      <p:sp>
        <p:nvSpPr>
          <p:cNvPr id="14" name="Bildplatzhalter 18"/>
          <p:cNvSpPr>
            <a:spLocks noGrp="1"/>
          </p:cNvSpPr>
          <p:nvPr>
            <p:ph type="pic" sz="quarter" idx="35" hasCustomPrompt="1"/>
          </p:nvPr>
        </p:nvSpPr>
        <p:spPr>
          <a:xfrm>
            <a:off x="846138" y="393145"/>
            <a:ext cx="1371600" cy="868680"/>
          </a:xfrm>
          <a:solidFill>
            <a:srgbClr val="FF33CC"/>
          </a:solidFill>
        </p:spPr>
        <p:txBody>
          <a:bodyPr rtlCol="0">
            <a:normAutofit/>
          </a:bodyPr>
          <a:lstStyle>
            <a:lvl1pPr marL="0" marR="0" indent="0" algn="ctr" defTabSz="914400" rtl="0" eaLnBrk="1" fontAlgn="base" latinLnBrk="0" hangingPunct="1">
              <a:lnSpc>
                <a:spcPct val="90000"/>
              </a:lnSpc>
              <a:spcBef>
                <a:spcPts val="1000"/>
              </a:spcBef>
              <a:spcAft>
                <a:spcPct val="0"/>
              </a:spcAft>
              <a:buClrTx/>
              <a:buSzTx/>
              <a:buFont typeface="Arial" charset="0"/>
              <a:buNone/>
              <a:tabLst/>
              <a:defRPr sz="900" baseline="0">
                <a:solidFill>
                  <a:schemeClr val="bg1"/>
                </a:solidFill>
              </a:defRPr>
            </a:lvl1pPr>
          </a:lstStyle>
          <a:p>
            <a:pPr marL="0" marR="0" lvl="0" indent="0" algn="ctr" defTabSz="914400" rtl="0" eaLnBrk="1" fontAlgn="base" latinLnBrk="0" hangingPunct="1">
              <a:lnSpc>
                <a:spcPct val="90000"/>
              </a:lnSpc>
              <a:spcBef>
                <a:spcPts val="1000"/>
              </a:spcBef>
              <a:spcAft>
                <a:spcPct val="0"/>
              </a:spcAft>
              <a:buClrTx/>
              <a:buSzTx/>
              <a:buFont typeface="Arial" charset="0"/>
              <a:buNone/>
              <a:tabLst/>
              <a:defRPr/>
            </a:pPr>
            <a:r>
              <a:rPr lang="en-US" noProof="0" dirty="0" smtClean="0"/>
              <a:t>Click icon to add logo (e.g. project) – note: The Union emblem (EU flag) shall have at least the same size (height or width), as this logo.</a:t>
            </a:r>
            <a:endParaRPr lang="de-DE" noProof="0" dirty="0"/>
          </a:p>
        </p:txBody>
      </p:sp>
      <p:sp>
        <p:nvSpPr>
          <p:cNvPr id="12" name="Textplatzhalter 6"/>
          <p:cNvSpPr>
            <a:spLocks noGrp="1"/>
          </p:cNvSpPr>
          <p:nvPr>
            <p:ph type="body" sz="quarter" idx="33"/>
          </p:nvPr>
        </p:nvSpPr>
        <p:spPr>
          <a:xfrm>
            <a:off x="727074" y="1676880"/>
            <a:ext cx="4472999" cy="525632"/>
          </a:xfrm>
        </p:spPr>
        <p:txBody>
          <a:bodyPr/>
          <a:lstStyle>
            <a:lvl1pPr marL="0" indent="0">
              <a:buNone/>
              <a:defRPr b="1"/>
            </a:lvl1pPr>
          </a:lstStyle>
          <a:p>
            <a:endParaRPr lang="en-US" dirty="0"/>
          </a:p>
        </p:txBody>
      </p:sp>
      <p:sp>
        <p:nvSpPr>
          <p:cNvPr id="13" name="Textplatzhalter 5"/>
          <p:cNvSpPr>
            <a:spLocks noGrp="1"/>
          </p:cNvSpPr>
          <p:nvPr>
            <p:ph type="body" sz="quarter" idx="17"/>
          </p:nvPr>
        </p:nvSpPr>
        <p:spPr>
          <a:xfrm>
            <a:off x="735999" y="2429212"/>
            <a:ext cx="4464074" cy="2863226"/>
          </a:xfrm>
        </p:spPr>
        <p:txBody>
          <a:bodyPr>
            <a:normAutofit/>
          </a:bodyPr>
          <a:lstStyle>
            <a:lvl1pPr marL="0" indent="0">
              <a:lnSpc>
                <a:spcPct val="100000"/>
              </a:lnSpc>
              <a:spcBef>
                <a:spcPts val="0"/>
              </a:spcBef>
              <a:buNone/>
              <a:defRPr sz="2400"/>
            </a:lvl1pPr>
          </a:lstStyle>
          <a:p>
            <a:endParaRPr lang="en-US" dirty="0"/>
          </a:p>
        </p:txBody>
      </p:sp>
      <p:pic>
        <p:nvPicPr>
          <p:cNvPr id="15" name="Obraz 14" descr="K:\zzBBR\Circular PP\Marketing\LOGOs from Partners\pasek- logotypy.jpg"/>
          <p:cNvPicPr/>
          <p:nvPr userDrawn="1"/>
        </p:nvPicPr>
        <p:blipFill rotWithShape="1">
          <a:blip r:embed="rId5">
            <a:extLst>
              <a:ext uri="{28A0092B-C50C-407E-A947-70E740481C1C}">
                <a14:useLocalDpi xmlns:a14="http://schemas.microsoft.com/office/drawing/2010/main" val="0"/>
              </a:ext>
            </a:extLst>
          </a:blip>
          <a:srcRect l="4405" r="4394"/>
          <a:stretch/>
        </p:blipFill>
        <p:spPr bwMode="auto">
          <a:xfrm>
            <a:off x="652462" y="6081712"/>
            <a:ext cx="8086725" cy="600075"/>
          </a:xfrm>
          <a:prstGeom prst="rect">
            <a:avLst/>
          </a:prstGeom>
          <a:solidFill>
            <a:schemeClr val="bg2">
              <a:lumMod val="90000"/>
            </a:schemeClr>
          </a:solid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0695725"/>
      </p:ext>
    </p:extLst>
  </p:cSld>
  <p:clrMapOvr>
    <a:masterClrMapping/>
  </p:clrMapOvr>
  <p:extLst mod="1">
    <p:ext uri="{DCECCB84-F9BA-43D5-87BE-67443E8EF086}">
      <p15:sldGuideLst xmlns:p15="http://schemas.microsoft.com/office/powerpoint/2012/main" xmlns="">
        <p15:guide id="1" orient="horz" pos="459">
          <p15:clr>
            <a:srgbClr val="FBAE40"/>
          </p15:clr>
        </p15:guide>
        <p15:guide id="2" pos="521">
          <p15:clr>
            <a:srgbClr val="FBAE40"/>
          </p15:clr>
        </p15:guide>
        <p15:guide id="3" pos="5239">
          <p15:clr>
            <a:srgbClr val="FBAE40"/>
          </p15:clr>
        </p15:guide>
        <p15:guide id="4" pos="4400">
          <p15:clr>
            <a:srgbClr val="FBAE40"/>
          </p15:clr>
        </p15:guide>
        <p15:guide id="5" orient="horz" pos="82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0EBBCB-7115-4285-8105-BC97DB0CD32C}" type="slidenum">
              <a:rPr lang="de-DE" smtClean="0"/>
              <a:pPr/>
              <a:t>‹#›</a:t>
            </a:fld>
            <a:endParaRPr lang="de-DE"/>
          </a:p>
        </p:txBody>
      </p:sp>
    </p:spTree>
    <p:extLst>
      <p:ext uri="{BB962C8B-B14F-4D97-AF65-F5344CB8AC3E}">
        <p14:creationId xmlns:p14="http://schemas.microsoft.com/office/powerpoint/2010/main" val="2861651394"/>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64" r:id="rId4"/>
    <p:sldLayoutId id="2147483665" r:id="rId5"/>
    <p:sldLayoutId id="2147483666" r:id="rId6"/>
    <p:sldLayoutId id="2147483689"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mailto:ialeinikova@hse.ru"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GB" dirty="0" smtClean="0"/>
              <a:t>Circular PP</a:t>
            </a:r>
            <a:endParaRPr lang="en-GB" dirty="0"/>
          </a:p>
        </p:txBody>
      </p:sp>
      <p:sp>
        <p:nvSpPr>
          <p:cNvPr id="3" name="Text Placeholder 2"/>
          <p:cNvSpPr>
            <a:spLocks noGrp="1"/>
          </p:cNvSpPr>
          <p:nvPr>
            <p:ph type="body" sz="quarter" idx="14"/>
          </p:nvPr>
        </p:nvSpPr>
        <p:spPr/>
        <p:txBody>
          <a:bodyPr>
            <a:normAutofit fontScale="77500" lnSpcReduction="20000"/>
          </a:bodyPr>
          <a:lstStyle/>
          <a:p>
            <a:r>
              <a:rPr lang="en-US" altLang="zh-CN" dirty="0"/>
              <a:t>Using innovation procurement and capacity building to promote Circular </a:t>
            </a:r>
            <a:r>
              <a:rPr lang="en-US" altLang="zh-CN" dirty="0" smtClean="0"/>
              <a:t>Economy</a:t>
            </a:r>
            <a:endParaRPr lang="en-GB" dirty="0"/>
          </a:p>
        </p:txBody>
      </p:sp>
      <p:sp>
        <p:nvSpPr>
          <p:cNvPr id="4" name="Text Placeholder 3"/>
          <p:cNvSpPr>
            <a:spLocks noGrp="1"/>
          </p:cNvSpPr>
          <p:nvPr>
            <p:ph type="body" sz="quarter" idx="15"/>
          </p:nvPr>
        </p:nvSpPr>
        <p:spPr/>
        <p:txBody>
          <a:bodyPr>
            <a:normAutofit fontScale="77500" lnSpcReduction="20000"/>
          </a:bodyPr>
          <a:lstStyle/>
          <a:p>
            <a:r>
              <a:rPr lang="en-GB" dirty="0" smtClean="0"/>
              <a:t>Irina Aleynikova, HSE </a:t>
            </a:r>
            <a:r>
              <a:rPr lang="mr-IN" dirty="0" smtClean="0"/>
              <a:t>–</a:t>
            </a:r>
            <a:r>
              <a:rPr lang="en-GB" dirty="0" smtClean="0"/>
              <a:t> Saint Petersburg</a:t>
            </a:r>
          </a:p>
          <a:p>
            <a:r>
              <a:rPr lang="en-US" dirty="0" smtClean="0"/>
              <a:t>FORUM STRATEGOV 2018: Stakeholders </a:t>
            </a:r>
            <a:r>
              <a:rPr lang="en-US" dirty="0"/>
              <a:t>o</a:t>
            </a:r>
            <a:r>
              <a:rPr lang="en-US" dirty="0" smtClean="0"/>
              <a:t>f the future</a:t>
            </a:r>
            <a:endParaRPr lang="en-GB" dirty="0"/>
          </a:p>
        </p:txBody>
      </p:sp>
      <p:sp>
        <p:nvSpPr>
          <p:cNvPr id="5" name="Text Placeholder 4"/>
          <p:cNvSpPr>
            <a:spLocks noGrp="1"/>
          </p:cNvSpPr>
          <p:nvPr>
            <p:ph type="body" sz="quarter" idx="16"/>
          </p:nvPr>
        </p:nvSpPr>
        <p:spPr/>
        <p:txBody>
          <a:bodyPr/>
          <a:lstStyle/>
          <a:p>
            <a:r>
              <a:rPr lang="en-GB" dirty="0" smtClean="0"/>
              <a:t>Saint Petersburg,  22 October 2018</a:t>
            </a:r>
            <a:endParaRPr lang="en-GB" dirty="0"/>
          </a:p>
        </p:txBody>
      </p:sp>
    </p:spTree>
    <p:extLst>
      <p:ext uri="{BB962C8B-B14F-4D97-AF65-F5344CB8AC3E}">
        <p14:creationId xmlns:p14="http://schemas.microsoft.com/office/powerpoint/2010/main" val="1886522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190EBBCB-7115-4285-8105-BC97DB0CD32C}" type="slidenum">
              <a:rPr lang="de-DE" smtClean="0"/>
              <a:pPr/>
              <a:t>10</a:t>
            </a:fld>
            <a:endParaRPr lang="de-DE" dirty="0"/>
          </a:p>
        </p:txBody>
      </p:sp>
      <p:sp>
        <p:nvSpPr>
          <p:cNvPr id="3" name="Textplatzhalter 2"/>
          <p:cNvSpPr>
            <a:spLocks noGrp="1"/>
          </p:cNvSpPr>
          <p:nvPr>
            <p:ph type="body" sz="quarter" idx="14"/>
          </p:nvPr>
        </p:nvSpPr>
        <p:spPr/>
        <p:txBody>
          <a:bodyPr/>
          <a:lstStyle/>
          <a:p>
            <a:r>
              <a:rPr lang="de-DE" dirty="0"/>
              <a:t>Project </a:t>
            </a:r>
            <a:r>
              <a:rPr lang="de-DE" dirty="0" smtClean="0"/>
              <a:t>Activities</a:t>
            </a:r>
            <a:r>
              <a:rPr lang="ru-RU" dirty="0" smtClean="0"/>
              <a:t> </a:t>
            </a:r>
            <a:r>
              <a:rPr lang="en-US" dirty="0" smtClean="0"/>
              <a:t>in Russia</a:t>
            </a:r>
            <a:endParaRPr lang="ru-RU" dirty="0" smtClean="0"/>
          </a:p>
          <a:p>
            <a:endParaRPr lang="de-DE" dirty="0"/>
          </a:p>
        </p:txBody>
      </p:sp>
      <p:sp>
        <p:nvSpPr>
          <p:cNvPr id="6" name="Textplatzhalter 5"/>
          <p:cNvSpPr>
            <a:spLocks noGrp="1"/>
          </p:cNvSpPr>
          <p:nvPr>
            <p:ph type="body" sz="quarter" idx="24"/>
          </p:nvPr>
        </p:nvSpPr>
        <p:spPr>
          <a:xfrm>
            <a:off x="736600" y="1029417"/>
            <a:ext cx="7670800" cy="4393922"/>
          </a:xfrm>
        </p:spPr>
        <p:txBody>
          <a:bodyPr>
            <a:normAutofit fontScale="85000" lnSpcReduction="20000"/>
          </a:bodyPr>
          <a:lstStyle/>
          <a:p>
            <a:r>
              <a:rPr lang="de-DE" b="1" dirty="0" smtClean="0"/>
              <a:t>Research: </a:t>
            </a:r>
            <a:br>
              <a:rPr lang="de-DE" b="1" dirty="0" smtClean="0"/>
            </a:br>
            <a:r>
              <a:rPr lang="de-DE" b="1" dirty="0" smtClean="0"/>
              <a:t>- </a:t>
            </a:r>
            <a:r>
              <a:rPr lang="de-DE" dirty="0" smtClean="0"/>
              <a:t>Current </a:t>
            </a:r>
            <a:r>
              <a:rPr lang="de-DE" dirty="0" err="1" smtClean="0"/>
              <a:t>state</a:t>
            </a:r>
            <a:r>
              <a:rPr lang="de-DE" dirty="0" smtClean="0"/>
              <a:t> </a:t>
            </a:r>
            <a:r>
              <a:rPr lang="de-DE" dirty="0" err="1" smtClean="0"/>
              <a:t>of</a:t>
            </a:r>
            <a:r>
              <a:rPr lang="de-DE" dirty="0" smtClean="0"/>
              <a:t> </a:t>
            </a:r>
            <a:r>
              <a:rPr lang="de-DE" dirty="0" err="1" smtClean="0"/>
              <a:t>cirlcular</a:t>
            </a:r>
            <a:r>
              <a:rPr lang="de-DE" dirty="0" smtClean="0"/>
              <a:t> </a:t>
            </a:r>
            <a:r>
              <a:rPr lang="de-DE" dirty="0" err="1" smtClean="0"/>
              <a:t>public</a:t>
            </a:r>
            <a:r>
              <a:rPr lang="de-DE" dirty="0" smtClean="0"/>
              <a:t> </a:t>
            </a:r>
            <a:r>
              <a:rPr lang="de-DE" dirty="0" err="1" smtClean="0"/>
              <a:t>procurements</a:t>
            </a:r>
            <a:r>
              <a:rPr lang="de-DE" dirty="0" smtClean="0"/>
              <a:t> </a:t>
            </a:r>
            <a:r>
              <a:rPr lang="de-DE" dirty="0" err="1" smtClean="0"/>
              <a:t>and</a:t>
            </a:r>
            <a:r>
              <a:rPr lang="de-DE" dirty="0" smtClean="0"/>
              <a:t> </a:t>
            </a:r>
            <a:r>
              <a:rPr lang="de-DE" dirty="0" err="1" smtClean="0"/>
              <a:t>possibility</a:t>
            </a:r>
            <a:r>
              <a:rPr lang="de-DE" dirty="0" smtClean="0"/>
              <a:t> </a:t>
            </a:r>
            <a:r>
              <a:rPr lang="de-DE" dirty="0" err="1" smtClean="0"/>
              <a:t>of</a:t>
            </a:r>
            <a:r>
              <a:rPr lang="de-DE" dirty="0" smtClean="0"/>
              <a:t> </a:t>
            </a:r>
            <a:r>
              <a:rPr lang="de-DE" dirty="0" err="1" smtClean="0"/>
              <a:t>implementing</a:t>
            </a:r>
            <a:r>
              <a:rPr lang="de-DE" dirty="0" smtClean="0"/>
              <a:t> </a:t>
            </a:r>
            <a:r>
              <a:rPr lang="de-DE" dirty="0" err="1" smtClean="0"/>
              <a:t>them</a:t>
            </a:r>
            <a:r>
              <a:rPr lang="de-DE" dirty="0" smtClean="0"/>
              <a:t> in </a:t>
            </a:r>
            <a:r>
              <a:rPr lang="de-DE" dirty="0" err="1" smtClean="0"/>
              <a:t>Russia</a:t>
            </a:r>
            <a:r>
              <a:rPr lang="de-DE" dirty="0" smtClean="0"/>
              <a:t>,</a:t>
            </a:r>
            <a:br>
              <a:rPr lang="de-DE" dirty="0" smtClean="0"/>
            </a:br>
            <a:r>
              <a:rPr lang="de-DE" dirty="0" smtClean="0"/>
              <a:t>- </a:t>
            </a:r>
            <a:r>
              <a:rPr lang="de-DE" dirty="0" err="1" smtClean="0"/>
              <a:t>Overview</a:t>
            </a:r>
            <a:r>
              <a:rPr lang="de-DE" dirty="0" smtClean="0"/>
              <a:t> </a:t>
            </a:r>
            <a:r>
              <a:rPr lang="de-DE" dirty="0" err="1" smtClean="0"/>
              <a:t>of</a:t>
            </a:r>
            <a:r>
              <a:rPr lang="de-DE" dirty="0" smtClean="0"/>
              <a:t> </a:t>
            </a:r>
            <a:r>
              <a:rPr lang="de-DE" dirty="0" err="1"/>
              <a:t>the</a:t>
            </a:r>
            <a:r>
              <a:rPr lang="de-DE" dirty="0"/>
              <a:t> </a:t>
            </a:r>
            <a:r>
              <a:rPr lang="de-DE" dirty="0" err="1"/>
              <a:t>use</a:t>
            </a:r>
            <a:r>
              <a:rPr lang="de-DE" dirty="0"/>
              <a:t> </a:t>
            </a:r>
            <a:r>
              <a:rPr lang="de-DE" dirty="0" err="1"/>
              <a:t>of</a:t>
            </a:r>
            <a:r>
              <a:rPr lang="de-DE" dirty="0"/>
              <a:t> alternative </a:t>
            </a:r>
            <a:r>
              <a:rPr lang="de-DE" dirty="0" err="1"/>
              <a:t>business</a:t>
            </a:r>
            <a:r>
              <a:rPr lang="de-DE" dirty="0"/>
              <a:t> </a:t>
            </a:r>
            <a:r>
              <a:rPr lang="de-DE" dirty="0" err="1"/>
              <a:t>models</a:t>
            </a:r>
            <a:r>
              <a:rPr lang="de-DE" dirty="0"/>
              <a:t> </a:t>
            </a:r>
            <a:r>
              <a:rPr lang="de-DE" dirty="0" err="1"/>
              <a:t>to</a:t>
            </a:r>
            <a:r>
              <a:rPr lang="de-DE" dirty="0"/>
              <a:t> </a:t>
            </a:r>
            <a:r>
              <a:rPr lang="de-DE" dirty="0" err="1"/>
              <a:t>achieve</a:t>
            </a:r>
            <a:r>
              <a:rPr lang="de-DE" dirty="0"/>
              <a:t> </a:t>
            </a:r>
            <a:r>
              <a:rPr lang="de-DE" dirty="0" err="1"/>
              <a:t>better</a:t>
            </a:r>
            <a:r>
              <a:rPr lang="de-DE" dirty="0"/>
              <a:t> </a:t>
            </a:r>
            <a:r>
              <a:rPr lang="de-DE" dirty="0" err="1"/>
              <a:t>circularity</a:t>
            </a:r>
            <a:r>
              <a:rPr lang="de-DE" dirty="0"/>
              <a:t> in </a:t>
            </a:r>
            <a:r>
              <a:rPr lang="de-DE" dirty="0" err="1"/>
              <a:t>public</a:t>
            </a:r>
            <a:r>
              <a:rPr lang="de-DE" dirty="0"/>
              <a:t> </a:t>
            </a:r>
            <a:r>
              <a:rPr lang="de-DE" dirty="0" err="1" smtClean="0"/>
              <a:t>procurement</a:t>
            </a:r>
            <a:r>
              <a:rPr lang="de-DE" dirty="0"/>
              <a:t> </a:t>
            </a:r>
            <a:r>
              <a:rPr lang="de-DE" dirty="0" smtClean="0"/>
              <a:t>in </a:t>
            </a:r>
            <a:r>
              <a:rPr lang="de-DE" dirty="0" err="1" smtClean="0"/>
              <a:t>Russia</a:t>
            </a:r>
            <a:r>
              <a:rPr lang="de-DE" dirty="0" smtClean="0"/>
              <a:t>.</a:t>
            </a:r>
            <a:endParaRPr lang="de-DE" dirty="0"/>
          </a:p>
          <a:p>
            <a:endParaRPr lang="de-DE" dirty="0" smtClean="0"/>
          </a:p>
          <a:p>
            <a:r>
              <a:rPr lang="de-DE" b="1" dirty="0" smtClean="0"/>
              <a:t>Capacity Building:</a:t>
            </a:r>
            <a:r>
              <a:rPr lang="de-DE" dirty="0" smtClean="0"/>
              <a:t/>
            </a:r>
            <a:br>
              <a:rPr lang="de-DE" dirty="0" smtClean="0"/>
            </a:br>
            <a:r>
              <a:rPr lang="de-DE" dirty="0" smtClean="0"/>
              <a:t>- Circular </a:t>
            </a:r>
            <a:r>
              <a:rPr lang="de-DE" dirty="0" err="1" smtClean="0"/>
              <a:t>Procurement</a:t>
            </a:r>
            <a:r>
              <a:rPr lang="de-DE" dirty="0" smtClean="0"/>
              <a:t> </a:t>
            </a:r>
            <a:r>
              <a:rPr lang="de-DE" b="1" dirty="0" smtClean="0"/>
              <a:t>Seminars </a:t>
            </a:r>
            <a:r>
              <a:rPr lang="de-DE" b="1" dirty="0" err="1" smtClean="0"/>
              <a:t>for</a:t>
            </a:r>
            <a:r>
              <a:rPr lang="de-DE" b="1" dirty="0" smtClean="0"/>
              <a:t> </a:t>
            </a:r>
            <a:r>
              <a:rPr lang="de-DE" b="1" dirty="0" err="1" smtClean="0"/>
              <a:t>public</a:t>
            </a:r>
            <a:r>
              <a:rPr lang="de-DE" b="1" dirty="0" smtClean="0"/>
              <a:t> </a:t>
            </a:r>
            <a:r>
              <a:rPr lang="de-DE" b="1" dirty="0" err="1" smtClean="0"/>
              <a:t>procureres</a:t>
            </a:r>
            <a:r>
              <a:rPr lang="de-DE" b="1" dirty="0" smtClean="0"/>
              <a:t> </a:t>
            </a:r>
            <a:r>
              <a:rPr lang="de-DE" dirty="0" err="1" smtClean="0"/>
              <a:t>raising</a:t>
            </a:r>
            <a:r>
              <a:rPr lang="de-DE" dirty="0"/>
              <a:t> </a:t>
            </a:r>
            <a:r>
              <a:rPr lang="de-DE" dirty="0" err="1" smtClean="0"/>
              <a:t>awareness</a:t>
            </a:r>
            <a:r>
              <a:rPr lang="de-DE" dirty="0" smtClean="0"/>
              <a:t> </a:t>
            </a:r>
            <a:r>
              <a:rPr lang="de-DE" dirty="0" err="1" smtClean="0"/>
              <a:t>of</a:t>
            </a:r>
            <a:r>
              <a:rPr lang="de-DE" dirty="0" smtClean="0"/>
              <a:t> circular </a:t>
            </a:r>
            <a:r>
              <a:rPr lang="de-DE" dirty="0" err="1" smtClean="0"/>
              <a:t>approach</a:t>
            </a:r>
            <a:r>
              <a:rPr lang="de-DE" dirty="0" smtClean="0"/>
              <a:t>,</a:t>
            </a:r>
            <a:br>
              <a:rPr lang="de-DE" dirty="0" smtClean="0"/>
            </a:br>
            <a:r>
              <a:rPr lang="de-DE" dirty="0" smtClean="0"/>
              <a:t>- Market </a:t>
            </a:r>
            <a:r>
              <a:rPr lang="de-DE" dirty="0" err="1" smtClean="0"/>
              <a:t>building</a:t>
            </a:r>
            <a:r>
              <a:rPr lang="de-DE" dirty="0" smtClean="0"/>
              <a:t> </a:t>
            </a:r>
            <a:r>
              <a:rPr lang="de-DE" dirty="0" err="1" smtClean="0"/>
              <a:t>activities</a:t>
            </a:r>
            <a:r>
              <a:rPr lang="de-DE" dirty="0"/>
              <a:t> </a:t>
            </a:r>
            <a:r>
              <a:rPr lang="de-DE" dirty="0" smtClean="0"/>
              <a:t>-  </a:t>
            </a:r>
            <a:r>
              <a:rPr lang="de-DE" b="1" dirty="0" smtClean="0"/>
              <a:t>SME </a:t>
            </a:r>
            <a:r>
              <a:rPr lang="de-DE" b="1" dirty="0" err="1" smtClean="0"/>
              <a:t>seminars</a:t>
            </a:r>
            <a:r>
              <a:rPr lang="de-DE" b="1" dirty="0"/>
              <a:t> </a:t>
            </a:r>
            <a:r>
              <a:rPr lang="de-DE" dirty="0" err="1" smtClean="0"/>
              <a:t>for</a:t>
            </a:r>
            <a:r>
              <a:rPr lang="de-DE" dirty="0" smtClean="0"/>
              <a:t> </a:t>
            </a:r>
            <a:r>
              <a:rPr lang="de-DE" dirty="0" err="1" smtClean="0"/>
              <a:t>establishing</a:t>
            </a:r>
            <a:r>
              <a:rPr lang="de-DE" dirty="0" smtClean="0"/>
              <a:t> </a:t>
            </a:r>
            <a:r>
              <a:rPr lang="de-DE" dirty="0" err="1" smtClean="0"/>
              <a:t>the</a:t>
            </a:r>
            <a:r>
              <a:rPr lang="de-DE" dirty="0" smtClean="0"/>
              <a:t> </a:t>
            </a:r>
            <a:r>
              <a:rPr lang="de-DE" dirty="0" err="1" smtClean="0"/>
              <a:t>most</a:t>
            </a:r>
            <a:r>
              <a:rPr lang="de-DE" dirty="0" smtClean="0"/>
              <a:t> </a:t>
            </a:r>
            <a:r>
              <a:rPr lang="de-DE" dirty="0" err="1" smtClean="0"/>
              <a:t>prostective</a:t>
            </a:r>
            <a:r>
              <a:rPr lang="de-DE" dirty="0" smtClean="0"/>
              <a:t> </a:t>
            </a:r>
            <a:r>
              <a:rPr lang="de-DE" dirty="0" err="1" smtClean="0"/>
              <a:t>products</a:t>
            </a:r>
            <a:r>
              <a:rPr lang="de-DE" dirty="0" smtClean="0"/>
              <a:t>/</a:t>
            </a:r>
            <a:r>
              <a:rPr lang="de-DE" dirty="0" err="1" smtClean="0"/>
              <a:t>sevices</a:t>
            </a:r>
            <a:r>
              <a:rPr lang="de-DE" dirty="0" smtClean="0"/>
              <a:t>/ </a:t>
            </a:r>
            <a:r>
              <a:rPr lang="de-DE" dirty="0" err="1" smtClean="0"/>
              <a:t>industires</a:t>
            </a:r>
            <a:r>
              <a:rPr lang="de-DE" dirty="0" smtClean="0"/>
              <a:t> </a:t>
            </a:r>
            <a:r>
              <a:rPr lang="de-DE" dirty="0" err="1" smtClean="0"/>
              <a:t>for</a:t>
            </a:r>
            <a:r>
              <a:rPr lang="de-DE" dirty="0" smtClean="0"/>
              <a:t> </a:t>
            </a:r>
            <a:r>
              <a:rPr lang="de-DE" dirty="0" err="1" smtClean="0"/>
              <a:t>implementation</a:t>
            </a:r>
            <a:r>
              <a:rPr lang="de-DE" dirty="0" smtClean="0"/>
              <a:t> </a:t>
            </a:r>
            <a:r>
              <a:rPr lang="de-DE" dirty="0" err="1" smtClean="0"/>
              <a:t>of</a:t>
            </a:r>
            <a:r>
              <a:rPr lang="de-DE" dirty="0" smtClean="0"/>
              <a:t> circular </a:t>
            </a:r>
            <a:r>
              <a:rPr lang="de-DE" dirty="0" err="1" smtClean="0"/>
              <a:t>public</a:t>
            </a:r>
            <a:r>
              <a:rPr lang="de-DE" dirty="0" smtClean="0"/>
              <a:t> </a:t>
            </a:r>
            <a:r>
              <a:rPr lang="de-DE" dirty="0" err="1" smtClean="0"/>
              <a:t>procurements</a:t>
            </a:r>
            <a:r>
              <a:rPr lang="de-DE" dirty="0" smtClean="0"/>
              <a:t>,</a:t>
            </a:r>
            <a:br>
              <a:rPr lang="de-DE" dirty="0" smtClean="0"/>
            </a:br>
            <a:r>
              <a:rPr lang="de-DE" dirty="0" smtClean="0"/>
              <a:t>- Circular </a:t>
            </a:r>
            <a:r>
              <a:rPr lang="de-DE" dirty="0" err="1" smtClean="0"/>
              <a:t>Procurement</a:t>
            </a:r>
            <a:r>
              <a:rPr lang="de-DE" dirty="0" smtClean="0"/>
              <a:t> </a:t>
            </a:r>
            <a:r>
              <a:rPr lang="de-DE" b="1" dirty="0" smtClean="0"/>
              <a:t>Lectures </a:t>
            </a:r>
            <a:r>
              <a:rPr lang="de-DE" b="1" dirty="0" err="1" smtClean="0"/>
              <a:t>for</a:t>
            </a:r>
            <a:r>
              <a:rPr lang="de-DE" b="1" dirty="0" smtClean="0"/>
              <a:t> </a:t>
            </a:r>
            <a:r>
              <a:rPr lang="de-DE" b="1" dirty="0" err="1" smtClean="0"/>
              <a:t>students</a:t>
            </a:r>
            <a:r>
              <a:rPr lang="de-DE" b="1" dirty="0" smtClean="0"/>
              <a:t> </a:t>
            </a:r>
            <a:r>
              <a:rPr lang="de-DE" dirty="0" smtClean="0"/>
              <a:t>at HSE </a:t>
            </a:r>
            <a:r>
              <a:rPr lang="mr-IN" dirty="0" smtClean="0"/>
              <a:t>–</a:t>
            </a:r>
            <a:r>
              <a:rPr lang="de-DE" dirty="0" smtClean="0"/>
              <a:t> Saint Petersburg.</a:t>
            </a:r>
          </a:p>
          <a:p>
            <a:endParaRPr lang="de-DE" dirty="0"/>
          </a:p>
          <a:p>
            <a:r>
              <a:rPr lang="de-DE" b="1" dirty="0" smtClean="0"/>
              <a:t>Dissemination:</a:t>
            </a:r>
            <a:r>
              <a:rPr lang="en-US" b="1" dirty="0"/>
              <a:t> </a:t>
            </a:r>
            <a:r>
              <a:rPr lang="en-US" dirty="0"/>
              <a:t>Disseminate the project outcomes among public </a:t>
            </a:r>
            <a:r>
              <a:rPr lang="en-US" dirty="0" smtClean="0"/>
              <a:t>procurers </a:t>
            </a:r>
            <a:r>
              <a:rPr lang="en-US" dirty="0"/>
              <a:t>and SMEs across </a:t>
            </a:r>
            <a:r>
              <a:rPr lang="en-US" dirty="0" smtClean="0"/>
              <a:t>Europe</a:t>
            </a:r>
            <a:endParaRPr lang="de-DE" b="1" dirty="0"/>
          </a:p>
        </p:txBody>
      </p:sp>
      <p:sp>
        <p:nvSpPr>
          <p:cNvPr id="5" name="Textplatzhalter 4"/>
          <p:cNvSpPr>
            <a:spLocks noGrp="1"/>
          </p:cNvSpPr>
          <p:nvPr>
            <p:ph type="body" sz="quarter" idx="19"/>
          </p:nvPr>
        </p:nvSpPr>
        <p:spPr/>
        <p:txBody>
          <a:bodyPr/>
          <a:lstStyle/>
          <a:p>
            <a:r>
              <a:rPr lang="de-DE" dirty="0" smtClean="0"/>
              <a:t>Project Implementation in </a:t>
            </a:r>
            <a:r>
              <a:rPr lang="de-DE" dirty="0" err="1" smtClean="0"/>
              <a:t>Russia</a:t>
            </a:r>
            <a:endParaRPr lang="de-DE" dirty="0"/>
          </a:p>
        </p:txBody>
      </p:sp>
    </p:spTree>
    <p:extLst>
      <p:ext uri="{BB962C8B-B14F-4D97-AF65-F5344CB8AC3E}">
        <p14:creationId xmlns:p14="http://schemas.microsoft.com/office/powerpoint/2010/main" val="337806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190EBBCB-7115-4285-8105-BC97DB0CD32C}" type="slidenum">
              <a:rPr lang="de-DE" smtClean="0"/>
              <a:pPr/>
              <a:t>11</a:t>
            </a:fld>
            <a:endParaRPr lang="de-DE" dirty="0"/>
          </a:p>
        </p:txBody>
      </p:sp>
      <p:sp>
        <p:nvSpPr>
          <p:cNvPr id="3" name="Textplatzhalter 2"/>
          <p:cNvSpPr>
            <a:spLocks noGrp="1"/>
          </p:cNvSpPr>
          <p:nvPr>
            <p:ph type="body" sz="quarter" idx="14"/>
          </p:nvPr>
        </p:nvSpPr>
        <p:spPr/>
        <p:txBody>
          <a:bodyPr/>
          <a:lstStyle/>
          <a:p>
            <a:r>
              <a:rPr lang="en-US" dirty="0" smtClean="0"/>
              <a:t>Policy Level &amp; Legislation</a:t>
            </a:r>
            <a:endParaRPr lang="ru-RU" dirty="0" smtClean="0"/>
          </a:p>
          <a:p>
            <a:endParaRPr lang="de-DE" dirty="0"/>
          </a:p>
        </p:txBody>
      </p:sp>
      <p:sp>
        <p:nvSpPr>
          <p:cNvPr id="6" name="Textplatzhalter 5"/>
          <p:cNvSpPr>
            <a:spLocks noGrp="1"/>
          </p:cNvSpPr>
          <p:nvPr>
            <p:ph type="body" sz="quarter" idx="24"/>
          </p:nvPr>
        </p:nvSpPr>
        <p:spPr>
          <a:xfrm>
            <a:off x="736600" y="1208690"/>
            <a:ext cx="7670800" cy="4466896"/>
          </a:xfrm>
        </p:spPr>
        <p:txBody>
          <a:bodyPr>
            <a:normAutofit fontScale="92500" lnSpcReduction="10000"/>
          </a:bodyPr>
          <a:lstStyle/>
          <a:p>
            <a:pPr>
              <a:buFont typeface="Arial" charset="0"/>
              <a:buChar char="•"/>
            </a:pPr>
            <a:r>
              <a:rPr lang="en-US" b="1" dirty="0" smtClean="0"/>
              <a:t>No holistic national strategy towards sustainability neither special directives regulating green, sustainable or circular public procurement </a:t>
            </a:r>
            <a:r>
              <a:rPr lang="en-US" dirty="0" smtClean="0"/>
              <a:t>but the white paper ‘Fundamentals of the Environmental Policy of the Russian Federation for the period until 2030’ (approved in April 2012) </a:t>
            </a:r>
            <a:r>
              <a:rPr lang="en-US" u="sng" dirty="0" smtClean="0"/>
              <a:t>provides advantages when procuring goods, works or services that meet the environmental-friendly requirements.</a:t>
            </a:r>
            <a:endParaRPr lang="ru-RU" u="sng" dirty="0" smtClean="0"/>
          </a:p>
          <a:p>
            <a:r>
              <a:rPr lang="de-DE" b="1" dirty="0" smtClean="0"/>
              <a:t>44-FZ: </a:t>
            </a:r>
            <a:r>
              <a:rPr lang="en-US" b="1" dirty="0" smtClean="0"/>
              <a:t>Price is still one of the mandatory requirements </a:t>
            </a:r>
            <a:r>
              <a:rPr lang="en-US" dirty="0" smtClean="0"/>
              <a:t>but among other criteria </a:t>
            </a:r>
            <a:r>
              <a:rPr lang="en-US" u="sng" dirty="0" smtClean="0"/>
              <a:t>it is recommended to take into account the environmental characteristics of the object of procurement </a:t>
            </a:r>
            <a:r>
              <a:rPr lang="en-US" dirty="0" smtClean="0"/>
              <a:t>(Article 32, part 1) and </a:t>
            </a:r>
            <a:r>
              <a:rPr lang="en-US" u="sng" dirty="0" smtClean="0"/>
              <a:t>life-cycle criteria (</a:t>
            </a:r>
            <a:r>
              <a:rPr lang="en-US" dirty="0" smtClean="0"/>
              <a:t>Article 32, part 3). </a:t>
            </a:r>
          </a:p>
          <a:p>
            <a:r>
              <a:rPr lang="en-US" b="1" dirty="0" smtClean="0"/>
              <a:t>223-FZ: </a:t>
            </a:r>
            <a:r>
              <a:rPr lang="en-US" dirty="0" smtClean="0"/>
              <a:t>omits any kind of such specific requirements.</a:t>
            </a:r>
            <a:endParaRPr lang="ru-RU" dirty="0" smtClean="0"/>
          </a:p>
          <a:p>
            <a:r>
              <a:rPr lang="en-US" b="1" dirty="0"/>
              <a:t>L</a:t>
            </a:r>
            <a:r>
              <a:rPr lang="en-US" b="1" dirty="0" smtClean="0"/>
              <a:t>ocal authorities</a:t>
            </a:r>
            <a:r>
              <a:rPr lang="en-US" dirty="0" smtClean="0"/>
              <a:t>, if </a:t>
            </a:r>
            <a:r>
              <a:rPr lang="en-US" dirty="0"/>
              <a:t>interested to follow good </a:t>
            </a:r>
            <a:r>
              <a:rPr lang="en-US" dirty="0" smtClean="0"/>
              <a:t>practices, </a:t>
            </a:r>
            <a:r>
              <a:rPr lang="en-US" b="1" dirty="0"/>
              <a:t>are allowed to introduce some elements of SPP policies. </a:t>
            </a:r>
            <a:endParaRPr lang="ru-RU" b="1" dirty="0" smtClean="0"/>
          </a:p>
          <a:p>
            <a:endParaRPr lang="de-DE" b="1" dirty="0"/>
          </a:p>
        </p:txBody>
      </p:sp>
      <p:sp>
        <p:nvSpPr>
          <p:cNvPr id="5" name="Textplatzhalter 4"/>
          <p:cNvSpPr>
            <a:spLocks noGrp="1"/>
          </p:cNvSpPr>
          <p:nvPr>
            <p:ph type="body" sz="quarter" idx="19"/>
          </p:nvPr>
        </p:nvSpPr>
        <p:spPr/>
        <p:txBody>
          <a:bodyPr/>
          <a:lstStyle/>
          <a:p>
            <a:r>
              <a:rPr lang="de-DE" dirty="0"/>
              <a:t>Current </a:t>
            </a:r>
            <a:r>
              <a:rPr lang="de-DE" dirty="0" err="1"/>
              <a:t>Existing</a:t>
            </a:r>
            <a:r>
              <a:rPr lang="de-DE" dirty="0"/>
              <a:t> </a:t>
            </a:r>
            <a:r>
              <a:rPr lang="de-DE" dirty="0" err="1"/>
              <a:t>Results</a:t>
            </a:r>
            <a:r>
              <a:rPr lang="en-US" dirty="0"/>
              <a:t>: Circular Public </a:t>
            </a:r>
            <a:r>
              <a:rPr lang="en-US" dirty="0" smtClean="0"/>
              <a:t>Procurements</a:t>
            </a:r>
            <a:r>
              <a:rPr lang="ru-RU" dirty="0" smtClean="0"/>
              <a:t> </a:t>
            </a:r>
            <a:r>
              <a:rPr lang="en-US" dirty="0" smtClean="0"/>
              <a:t>in Russia</a:t>
            </a:r>
            <a:endParaRPr lang="ru-RU" dirty="0"/>
          </a:p>
        </p:txBody>
      </p:sp>
    </p:spTree>
    <p:extLst>
      <p:ext uri="{BB962C8B-B14F-4D97-AF65-F5344CB8AC3E}">
        <p14:creationId xmlns:p14="http://schemas.microsoft.com/office/powerpoint/2010/main" val="5379593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190EBBCB-7115-4285-8105-BC97DB0CD32C}" type="slidenum">
              <a:rPr lang="de-DE" smtClean="0"/>
              <a:pPr/>
              <a:t>12</a:t>
            </a:fld>
            <a:endParaRPr lang="de-DE" dirty="0"/>
          </a:p>
        </p:txBody>
      </p:sp>
      <p:sp>
        <p:nvSpPr>
          <p:cNvPr id="3" name="Textplatzhalter 2"/>
          <p:cNvSpPr>
            <a:spLocks noGrp="1"/>
          </p:cNvSpPr>
          <p:nvPr>
            <p:ph type="body" sz="quarter" idx="14"/>
          </p:nvPr>
        </p:nvSpPr>
        <p:spPr/>
        <p:txBody>
          <a:bodyPr/>
          <a:lstStyle/>
          <a:p>
            <a:r>
              <a:rPr lang="en-US" dirty="0" smtClean="0"/>
              <a:t>Main Public Bodies</a:t>
            </a:r>
            <a:endParaRPr lang="ru-RU" dirty="0" smtClean="0"/>
          </a:p>
          <a:p>
            <a:endParaRPr lang="de-DE" dirty="0"/>
          </a:p>
        </p:txBody>
      </p:sp>
      <p:sp>
        <p:nvSpPr>
          <p:cNvPr id="6" name="Textplatzhalter 5"/>
          <p:cNvSpPr>
            <a:spLocks noGrp="1"/>
          </p:cNvSpPr>
          <p:nvPr>
            <p:ph type="body" sz="quarter" idx="24"/>
          </p:nvPr>
        </p:nvSpPr>
        <p:spPr>
          <a:xfrm>
            <a:off x="736600" y="1208690"/>
            <a:ext cx="7670800" cy="4466896"/>
          </a:xfrm>
        </p:spPr>
        <p:txBody>
          <a:bodyPr>
            <a:normAutofit fontScale="92500" lnSpcReduction="10000"/>
          </a:bodyPr>
          <a:lstStyle/>
          <a:p>
            <a:r>
              <a:rPr lang="en-US" dirty="0"/>
              <a:t>The main public bodies </a:t>
            </a:r>
            <a:r>
              <a:rPr lang="en-US" b="1" dirty="0"/>
              <a:t>in charge of building </a:t>
            </a:r>
            <a:r>
              <a:rPr lang="en-US" b="1" dirty="0" smtClean="0"/>
              <a:t>Circular </a:t>
            </a:r>
            <a:r>
              <a:rPr lang="en-US" b="1" dirty="0"/>
              <a:t>Economy </a:t>
            </a:r>
            <a:r>
              <a:rPr lang="en-US" dirty="0"/>
              <a:t>are the Government of the Russian Federation, the Ministry of Nature and Ecology and the Ministry of Economic Development.</a:t>
            </a:r>
            <a:endParaRPr lang="ru-RU" dirty="0"/>
          </a:p>
          <a:p>
            <a:pPr marL="0" indent="0">
              <a:buNone/>
            </a:pPr>
            <a:r>
              <a:rPr lang="en-US" dirty="0"/>
              <a:t> </a:t>
            </a:r>
            <a:endParaRPr lang="ru-RU" dirty="0"/>
          </a:p>
          <a:p>
            <a:r>
              <a:rPr lang="en-US" dirty="0"/>
              <a:t>The main public bodies </a:t>
            </a:r>
            <a:r>
              <a:rPr lang="en-US" b="1" dirty="0"/>
              <a:t>responsible for public procurement </a:t>
            </a:r>
            <a:r>
              <a:rPr lang="en-US" dirty="0"/>
              <a:t>policy are the Ministry of Economic Development, the Government of the Russian Federation, the Ministry of Finance, the Federal Treasury. At the local level it is the regional and the municipal authorities.  </a:t>
            </a:r>
            <a:endParaRPr lang="ru-RU" dirty="0"/>
          </a:p>
          <a:p>
            <a:pPr marL="0" indent="0">
              <a:buNone/>
            </a:pPr>
            <a:endParaRPr lang="ru-RU" dirty="0"/>
          </a:p>
          <a:p>
            <a:r>
              <a:rPr lang="en-US" dirty="0"/>
              <a:t>Since there is currently no national strategy in CPP in Russia, there are no specific bodies responsible for implementing measures for circulation procurement. </a:t>
            </a:r>
            <a:endParaRPr lang="ru-RU" dirty="0"/>
          </a:p>
          <a:p>
            <a:endParaRPr lang="en-US" dirty="0" smtClean="0"/>
          </a:p>
          <a:p>
            <a:endParaRPr lang="de-DE" b="1" dirty="0"/>
          </a:p>
        </p:txBody>
      </p:sp>
      <p:sp>
        <p:nvSpPr>
          <p:cNvPr id="5" name="Textplatzhalter 4"/>
          <p:cNvSpPr>
            <a:spLocks noGrp="1"/>
          </p:cNvSpPr>
          <p:nvPr>
            <p:ph type="body" sz="quarter" idx="19"/>
          </p:nvPr>
        </p:nvSpPr>
        <p:spPr/>
        <p:txBody>
          <a:bodyPr/>
          <a:lstStyle/>
          <a:p>
            <a:r>
              <a:rPr lang="de-DE" dirty="0"/>
              <a:t>Current </a:t>
            </a:r>
            <a:r>
              <a:rPr lang="de-DE" dirty="0" err="1"/>
              <a:t>Existing</a:t>
            </a:r>
            <a:r>
              <a:rPr lang="de-DE" dirty="0"/>
              <a:t> </a:t>
            </a:r>
            <a:r>
              <a:rPr lang="de-DE" dirty="0" err="1"/>
              <a:t>Results</a:t>
            </a:r>
            <a:r>
              <a:rPr lang="en-US" dirty="0"/>
              <a:t>: Circular Public </a:t>
            </a:r>
            <a:r>
              <a:rPr lang="en-US" dirty="0" smtClean="0"/>
              <a:t>Procurements</a:t>
            </a:r>
            <a:r>
              <a:rPr lang="ru-RU" dirty="0" smtClean="0"/>
              <a:t> </a:t>
            </a:r>
            <a:r>
              <a:rPr lang="en-US" dirty="0" smtClean="0"/>
              <a:t>in Russia</a:t>
            </a:r>
            <a:endParaRPr lang="ru-RU" dirty="0"/>
          </a:p>
        </p:txBody>
      </p:sp>
    </p:spTree>
    <p:extLst>
      <p:ext uri="{BB962C8B-B14F-4D97-AF65-F5344CB8AC3E}">
        <p14:creationId xmlns:p14="http://schemas.microsoft.com/office/powerpoint/2010/main" val="21302335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190EBBCB-7115-4285-8105-BC97DB0CD32C}" type="slidenum">
              <a:rPr lang="de-DE" smtClean="0"/>
              <a:pPr/>
              <a:t>13</a:t>
            </a:fld>
            <a:endParaRPr lang="de-DE" dirty="0"/>
          </a:p>
        </p:txBody>
      </p:sp>
      <p:sp>
        <p:nvSpPr>
          <p:cNvPr id="3" name="Textplatzhalter 2"/>
          <p:cNvSpPr>
            <a:spLocks noGrp="1"/>
          </p:cNvSpPr>
          <p:nvPr>
            <p:ph type="body" sz="quarter" idx="14"/>
          </p:nvPr>
        </p:nvSpPr>
        <p:spPr/>
        <p:txBody>
          <a:bodyPr/>
          <a:lstStyle/>
          <a:p>
            <a:r>
              <a:rPr lang="en-US" dirty="0"/>
              <a:t>Implementation </a:t>
            </a:r>
            <a:r>
              <a:rPr lang="en-US" dirty="0" smtClean="0"/>
              <a:t>on Local </a:t>
            </a:r>
            <a:r>
              <a:rPr lang="en-US" dirty="0"/>
              <a:t>P</a:t>
            </a:r>
            <a:r>
              <a:rPr lang="en-US" dirty="0" smtClean="0"/>
              <a:t>olitical </a:t>
            </a:r>
            <a:r>
              <a:rPr lang="en-US" dirty="0"/>
              <a:t>L</a:t>
            </a:r>
            <a:r>
              <a:rPr lang="en-US" dirty="0" smtClean="0"/>
              <a:t>evel</a:t>
            </a:r>
            <a:endParaRPr lang="ru-RU" dirty="0"/>
          </a:p>
          <a:p>
            <a:endParaRPr lang="de-DE" dirty="0"/>
          </a:p>
        </p:txBody>
      </p:sp>
      <p:sp>
        <p:nvSpPr>
          <p:cNvPr id="6" name="Textplatzhalter 5"/>
          <p:cNvSpPr>
            <a:spLocks noGrp="1"/>
          </p:cNvSpPr>
          <p:nvPr>
            <p:ph type="body" sz="quarter" idx="24"/>
          </p:nvPr>
        </p:nvSpPr>
        <p:spPr>
          <a:xfrm>
            <a:off x="736600" y="1208690"/>
            <a:ext cx="7670800" cy="4466896"/>
          </a:xfrm>
        </p:spPr>
        <p:txBody>
          <a:bodyPr>
            <a:normAutofit fontScale="70000" lnSpcReduction="20000"/>
          </a:bodyPr>
          <a:lstStyle/>
          <a:p>
            <a:pPr marL="0" indent="0">
              <a:buNone/>
            </a:pPr>
            <a:r>
              <a:rPr lang="en-US" b="1" dirty="0"/>
              <a:t>Moscow City Government Decree No. 3326PP "About environmental requirements for the quality and technical characteristics of products purchased under the state order of the city of Moscow and directions for improving environmental certification and audit </a:t>
            </a:r>
            <a:r>
              <a:rPr lang="en-US" b="1" dirty="0" smtClean="0"/>
              <a:t>systems”, 2010</a:t>
            </a:r>
          </a:p>
          <a:p>
            <a:pPr marL="0" indent="0">
              <a:buNone/>
            </a:pPr>
            <a:endParaRPr lang="en-US" b="1" dirty="0" smtClean="0"/>
          </a:p>
          <a:p>
            <a:r>
              <a:rPr lang="en-US" dirty="0"/>
              <a:t>The document </a:t>
            </a:r>
            <a:r>
              <a:rPr lang="en-US" b="1" dirty="0"/>
              <a:t>contains environmental criteria for a number of groups of goods and services</a:t>
            </a:r>
            <a:r>
              <a:rPr lang="en-US" dirty="0"/>
              <a:t> purchased by Moscow institutions</a:t>
            </a:r>
            <a:r>
              <a:rPr lang="en-US" dirty="0" smtClean="0"/>
              <a:t>.</a:t>
            </a:r>
          </a:p>
          <a:p>
            <a:endParaRPr lang="ru-RU" sz="900" dirty="0"/>
          </a:p>
          <a:p>
            <a:r>
              <a:rPr lang="en-US" dirty="0"/>
              <a:t>Most often environmental requirements in Moscow are applied when purchasing catering services and food. </a:t>
            </a:r>
            <a:endParaRPr lang="en-US" dirty="0" smtClean="0"/>
          </a:p>
          <a:p>
            <a:endParaRPr lang="en-US" sz="900" dirty="0" smtClean="0"/>
          </a:p>
          <a:p>
            <a:r>
              <a:rPr lang="en-US" dirty="0"/>
              <a:t>From the list of environmental requirements stipulated by Moscow Government Decree </a:t>
            </a:r>
            <a:r>
              <a:rPr lang="en-US" b="1" dirty="0"/>
              <a:t>the purchasing organizations apply a much smaller set of requirements </a:t>
            </a:r>
            <a:r>
              <a:rPr lang="en-US" dirty="0"/>
              <a:t>and do so less frequently (requirements mostly applied when purchasing computers and office equipment).</a:t>
            </a:r>
            <a:r>
              <a:rPr lang="ru-RU" dirty="0"/>
              <a:t> </a:t>
            </a:r>
            <a:endParaRPr lang="en-US" dirty="0" smtClean="0"/>
          </a:p>
          <a:p>
            <a:endParaRPr lang="en-US" sz="900" dirty="0" smtClean="0"/>
          </a:p>
          <a:p>
            <a:r>
              <a:rPr lang="en-US" dirty="0"/>
              <a:t>T</a:t>
            </a:r>
            <a:r>
              <a:rPr lang="en-US" dirty="0" smtClean="0"/>
              <a:t>he </a:t>
            </a:r>
            <a:r>
              <a:rPr lang="en-US" dirty="0"/>
              <a:t>text of the Decree in comparison with environmental requirements and criteria adopted in the European countries is substantially narrower. </a:t>
            </a:r>
            <a:endParaRPr lang="en-US" dirty="0" smtClean="0"/>
          </a:p>
          <a:p>
            <a:endParaRPr lang="en-US" dirty="0" smtClean="0"/>
          </a:p>
          <a:p>
            <a:pPr marL="0" indent="0">
              <a:buNone/>
            </a:pPr>
            <a:r>
              <a:rPr lang="en-US" b="1" dirty="0"/>
              <a:t>Individual customers, especially those working in industries with a risk for the environment (petroleum companies such as Gazprom, LUKOIL, ROSATOM etc.) have also increased environmental criteria for suppliers</a:t>
            </a:r>
            <a:r>
              <a:rPr lang="en-US" b="1" dirty="0" smtClean="0"/>
              <a:t>.</a:t>
            </a:r>
          </a:p>
          <a:p>
            <a:endParaRPr lang="de-DE" b="1" dirty="0"/>
          </a:p>
        </p:txBody>
      </p:sp>
      <p:sp>
        <p:nvSpPr>
          <p:cNvPr id="5" name="Textplatzhalter 4"/>
          <p:cNvSpPr>
            <a:spLocks noGrp="1"/>
          </p:cNvSpPr>
          <p:nvPr>
            <p:ph type="body" sz="quarter" idx="19"/>
          </p:nvPr>
        </p:nvSpPr>
        <p:spPr/>
        <p:txBody>
          <a:bodyPr/>
          <a:lstStyle/>
          <a:p>
            <a:r>
              <a:rPr lang="de-DE" dirty="0"/>
              <a:t>Current </a:t>
            </a:r>
            <a:r>
              <a:rPr lang="de-DE" dirty="0" err="1"/>
              <a:t>Existing</a:t>
            </a:r>
            <a:r>
              <a:rPr lang="de-DE" dirty="0"/>
              <a:t> </a:t>
            </a:r>
            <a:r>
              <a:rPr lang="de-DE" dirty="0" err="1"/>
              <a:t>Results</a:t>
            </a:r>
            <a:r>
              <a:rPr lang="en-US" dirty="0"/>
              <a:t>: Circular Public </a:t>
            </a:r>
            <a:r>
              <a:rPr lang="en-US" dirty="0" smtClean="0"/>
              <a:t>Procurements</a:t>
            </a:r>
            <a:r>
              <a:rPr lang="ru-RU" dirty="0" smtClean="0"/>
              <a:t> </a:t>
            </a:r>
            <a:r>
              <a:rPr lang="en-US" dirty="0" smtClean="0"/>
              <a:t>in Russia</a:t>
            </a:r>
            <a:endParaRPr lang="ru-RU" dirty="0"/>
          </a:p>
        </p:txBody>
      </p:sp>
    </p:spTree>
    <p:extLst>
      <p:ext uri="{BB962C8B-B14F-4D97-AF65-F5344CB8AC3E}">
        <p14:creationId xmlns:p14="http://schemas.microsoft.com/office/powerpoint/2010/main" val="14150380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190EBBCB-7115-4285-8105-BC97DB0CD32C}" type="slidenum">
              <a:rPr lang="de-DE" smtClean="0"/>
              <a:pPr/>
              <a:t>14</a:t>
            </a:fld>
            <a:endParaRPr lang="de-DE" dirty="0"/>
          </a:p>
        </p:txBody>
      </p:sp>
      <p:sp>
        <p:nvSpPr>
          <p:cNvPr id="3" name="Textplatzhalter 2"/>
          <p:cNvSpPr>
            <a:spLocks noGrp="1"/>
          </p:cNvSpPr>
          <p:nvPr>
            <p:ph type="body" sz="quarter" idx="14"/>
          </p:nvPr>
        </p:nvSpPr>
        <p:spPr/>
        <p:txBody>
          <a:bodyPr/>
          <a:lstStyle/>
          <a:p>
            <a:r>
              <a:rPr lang="en-US" dirty="0"/>
              <a:t>Implementation on Local Political </a:t>
            </a:r>
            <a:r>
              <a:rPr lang="en-US" dirty="0" smtClean="0"/>
              <a:t>Level</a:t>
            </a:r>
            <a:endParaRPr lang="ru-RU" dirty="0"/>
          </a:p>
        </p:txBody>
      </p:sp>
      <p:sp>
        <p:nvSpPr>
          <p:cNvPr id="6" name="Textplatzhalter 5"/>
          <p:cNvSpPr>
            <a:spLocks noGrp="1"/>
          </p:cNvSpPr>
          <p:nvPr>
            <p:ph type="body" sz="quarter" idx="24"/>
          </p:nvPr>
        </p:nvSpPr>
        <p:spPr>
          <a:xfrm>
            <a:off x="736600" y="1208690"/>
            <a:ext cx="7670800" cy="4466896"/>
          </a:xfrm>
        </p:spPr>
        <p:txBody>
          <a:bodyPr>
            <a:normAutofit fontScale="85000" lnSpcReduction="20000"/>
          </a:bodyPr>
          <a:lstStyle/>
          <a:p>
            <a:pPr marL="0" indent="0">
              <a:buNone/>
            </a:pPr>
            <a:r>
              <a:rPr lang="en-GB" b="1" dirty="0" smtClean="0"/>
              <a:t>Requirements used:</a:t>
            </a:r>
          </a:p>
          <a:p>
            <a:r>
              <a:rPr lang="en-GB" dirty="0" smtClean="0"/>
              <a:t>No </a:t>
            </a:r>
            <a:r>
              <a:rPr lang="en-GB" dirty="0"/>
              <a:t>toxic substances </a:t>
            </a:r>
            <a:endParaRPr lang="ru-RU" dirty="0"/>
          </a:p>
          <a:p>
            <a:r>
              <a:rPr lang="en-GB" dirty="0"/>
              <a:t>No GMOs </a:t>
            </a:r>
            <a:endParaRPr lang="ru-RU" dirty="0"/>
          </a:p>
          <a:p>
            <a:r>
              <a:rPr lang="en-GB" dirty="0"/>
              <a:t>Indication of the minimum permissible proportion of surfactants</a:t>
            </a:r>
            <a:endParaRPr lang="ru-RU" dirty="0"/>
          </a:p>
          <a:p>
            <a:r>
              <a:rPr lang="en-GB" dirty="0"/>
              <a:t>Gentle cooking methods</a:t>
            </a:r>
            <a:endParaRPr lang="ru-RU" dirty="0"/>
          </a:p>
          <a:p>
            <a:r>
              <a:rPr lang="en-GB" dirty="0"/>
              <a:t>Reusable packaging</a:t>
            </a:r>
            <a:endParaRPr lang="ru-RU" dirty="0"/>
          </a:p>
          <a:p>
            <a:r>
              <a:rPr lang="en-GB" dirty="0"/>
              <a:t>Packaging from recycled materials</a:t>
            </a:r>
            <a:endParaRPr lang="ru-RU" dirty="0"/>
          </a:p>
          <a:p>
            <a:r>
              <a:rPr lang="en-GB" dirty="0"/>
              <a:t>Replaceable parts: cartridges, mechanics, etc.</a:t>
            </a:r>
            <a:endParaRPr lang="ru-RU" dirty="0"/>
          </a:p>
          <a:p>
            <a:r>
              <a:rPr lang="en-GB" dirty="0"/>
              <a:t>The estimated cost of the life cycle is also applied as a criterion.</a:t>
            </a:r>
            <a:endParaRPr lang="ru-RU" dirty="0"/>
          </a:p>
          <a:p>
            <a:r>
              <a:rPr lang="en-GB" dirty="0"/>
              <a:t>The require a warranty period is very </a:t>
            </a:r>
            <a:r>
              <a:rPr lang="en-GB" dirty="0" smtClean="0"/>
              <a:t>common.</a:t>
            </a:r>
          </a:p>
          <a:p>
            <a:pPr marL="0" indent="0">
              <a:buNone/>
            </a:pPr>
            <a:endParaRPr lang="en-GB" sz="900" b="1" dirty="0" smtClean="0"/>
          </a:p>
          <a:p>
            <a:pPr marL="0" indent="0">
              <a:buNone/>
            </a:pPr>
            <a:r>
              <a:rPr lang="en-GB" b="1" dirty="0" smtClean="0"/>
              <a:t>Not the purchase of a product but rather its function: </a:t>
            </a:r>
            <a:r>
              <a:rPr lang="en-GB" dirty="0" smtClean="0"/>
              <a:t>the practice of purchasing transport services, cleaning services, copy machines' maintenance are very common. </a:t>
            </a:r>
          </a:p>
          <a:p>
            <a:pPr marL="0" indent="0">
              <a:buNone/>
            </a:pPr>
            <a:endParaRPr lang="en-US" sz="900" dirty="0"/>
          </a:p>
          <a:p>
            <a:pPr marL="0" indent="0">
              <a:buNone/>
            </a:pPr>
            <a:r>
              <a:rPr lang="en-US" b="1" dirty="0" smtClean="0"/>
              <a:t>As for Reuse and recycle criteria: they </a:t>
            </a:r>
            <a:r>
              <a:rPr lang="en-GB" b="1" dirty="0" smtClean="0"/>
              <a:t>are </a:t>
            </a:r>
            <a:r>
              <a:rPr lang="en-GB" b="1" dirty="0"/>
              <a:t>practically never applied.</a:t>
            </a:r>
            <a:r>
              <a:rPr lang="en-GB" dirty="0"/>
              <a:t>  It should be note, that according to the law, the procurement entities are required to purchase only the new </a:t>
            </a:r>
            <a:r>
              <a:rPr lang="en-GB" dirty="0" smtClean="0"/>
              <a:t>products</a:t>
            </a:r>
            <a:r>
              <a:rPr lang="en-US" dirty="0"/>
              <a:t>.</a:t>
            </a:r>
            <a:endParaRPr lang="en-GB" dirty="0"/>
          </a:p>
        </p:txBody>
      </p:sp>
      <p:sp>
        <p:nvSpPr>
          <p:cNvPr id="5" name="Textplatzhalter 4"/>
          <p:cNvSpPr>
            <a:spLocks noGrp="1"/>
          </p:cNvSpPr>
          <p:nvPr>
            <p:ph type="body" sz="quarter" idx="19"/>
          </p:nvPr>
        </p:nvSpPr>
        <p:spPr/>
        <p:txBody>
          <a:bodyPr/>
          <a:lstStyle/>
          <a:p>
            <a:r>
              <a:rPr lang="de-DE" dirty="0"/>
              <a:t>Current </a:t>
            </a:r>
            <a:r>
              <a:rPr lang="de-DE" dirty="0" err="1"/>
              <a:t>Existing</a:t>
            </a:r>
            <a:r>
              <a:rPr lang="de-DE" dirty="0"/>
              <a:t> </a:t>
            </a:r>
            <a:r>
              <a:rPr lang="de-DE" dirty="0" err="1"/>
              <a:t>Results</a:t>
            </a:r>
            <a:r>
              <a:rPr lang="en-US" dirty="0"/>
              <a:t>: Circular Public </a:t>
            </a:r>
            <a:r>
              <a:rPr lang="en-US" dirty="0" smtClean="0"/>
              <a:t>Procurements</a:t>
            </a:r>
            <a:r>
              <a:rPr lang="ru-RU" dirty="0" smtClean="0"/>
              <a:t> </a:t>
            </a:r>
            <a:r>
              <a:rPr lang="en-US" dirty="0" smtClean="0"/>
              <a:t>in Russia</a:t>
            </a:r>
            <a:endParaRPr lang="ru-RU" dirty="0"/>
          </a:p>
        </p:txBody>
      </p:sp>
    </p:spTree>
    <p:extLst>
      <p:ext uri="{BB962C8B-B14F-4D97-AF65-F5344CB8AC3E}">
        <p14:creationId xmlns:p14="http://schemas.microsoft.com/office/powerpoint/2010/main" val="7752732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190EBBCB-7115-4285-8105-BC97DB0CD32C}" type="slidenum">
              <a:rPr lang="de-DE" smtClean="0"/>
              <a:pPr/>
              <a:t>15</a:t>
            </a:fld>
            <a:endParaRPr lang="de-DE" dirty="0"/>
          </a:p>
        </p:txBody>
      </p:sp>
      <p:sp>
        <p:nvSpPr>
          <p:cNvPr id="3" name="Textplatzhalter 2"/>
          <p:cNvSpPr>
            <a:spLocks noGrp="1"/>
          </p:cNvSpPr>
          <p:nvPr>
            <p:ph type="body" sz="quarter" idx="14"/>
          </p:nvPr>
        </p:nvSpPr>
        <p:spPr/>
        <p:txBody>
          <a:bodyPr/>
          <a:lstStyle/>
          <a:p>
            <a:r>
              <a:rPr lang="en-US" dirty="0" smtClean="0"/>
              <a:t>Capacity Building Potential</a:t>
            </a:r>
            <a:endParaRPr lang="ru-RU" dirty="0" smtClean="0"/>
          </a:p>
          <a:p>
            <a:endParaRPr lang="de-DE" dirty="0"/>
          </a:p>
        </p:txBody>
      </p:sp>
      <p:sp>
        <p:nvSpPr>
          <p:cNvPr id="6" name="Textplatzhalter 5"/>
          <p:cNvSpPr>
            <a:spLocks noGrp="1"/>
          </p:cNvSpPr>
          <p:nvPr>
            <p:ph type="body" sz="quarter" idx="24"/>
          </p:nvPr>
        </p:nvSpPr>
        <p:spPr>
          <a:xfrm>
            <a:off x="736600" y="1208690"/>
            <a:ext cx="7670800" cy="4466896"/>
          </a:xfrm>
        </p:spPr>
        <p:txBody>
          <a:bodyPr>
            <a:normAutofit fontScale="77500" lnSpcReduction="20000"/>
          </a:bodyPr>
          <a:lstStyle/>
          <a:p>
            <a:pPr marL="0" indent="0">
              <a:buNone/>
            </a:pPr>
            <a:r>
              <a:rPr lang="en-US" b="1" dirty="0"/>
              <a:t>Russia's potential is high. </a:t>
            </a:r>
            <a:r>
              <a:rPr lang="en-US" dirty="0" smtClean="0"/>
              <a:t>Currently </a:t>
            </a:r>
            <a:r>
              <a:rPr lang="en-US" dirty="0"/>
              <a:t>there is:</a:t>
            </a:r>
            <a:endParaRPr lang="ru-RU" dirty="0"/>
          </a:p>
          <a:p>
            <a:pPr lvl="0"/>
            <a:r>
              <a:rPr lang="en-US" dirty="0"/>
              <a:t>an adjusted system of regulatory and legal regulation of procurement activities</a:t>
            </a:r>
            <a:endParaRPr lang="ru-RU" dirty="0"/>
          </a:p>
          <a:p>
            <a:pPr lvl="0"/>
            <a:r>
              <a:rPr lang="en-US" dirty="0"/>
              <a:t>a unified public procurement portal (</a:t>
            </a:r>
            <a:r>
              <a:rPr lang="en-US" dirty="0" err="1"/>
              <a:t>zakupki.gov.ru</a:t>
            </a:r>
            <a:r>
              <a:rPr lang="en-US" dirty="0"/>
              <a:t>) where you can place requirements, instructions, criteria</a:t>
            </a:r>
            <a:endParaRPr lang="ru-RU" dirty="0"/>
          </a:p>
          <a:p>
            <a:pPr lvl="0"/>
            <a:r>
              <a:rPr lang="en-US" dirty="0"/>
              <a:t>competent national specialists in this field</a:t>
            </a:r>
            <a:endParaRPr lang="ru-RU" dirty="0"/>
          </a:p>
          <a:p>
            <a:pPr lvl="0"/>
            <a:r>
              <a:rPr lang="en-US" dirty="0"/>
              <a:t>different industrial and entrepreneurial associations </a:t>
            </a:r>
            <a:endParaRPr lang="ru-RU" dirty="0"/>
          </a:p>
          <a:p>
            <a:pPr lvl="0"/>
            <a:r>
              <a:rPr lang="en-US" dirty="0"/>
              <a:t>SME support infrastructure where it is possible share experience, conduct training etc</a:t>
            </a:r>
            <a:r>
              <a:rPr lang="en-US" dirty="0" smtClean="0"/>
              <a:t>.</a:t>
            </a:r>
          </a:p>
          <a:p>
            <a:pPr lvl="0"/>
            <a:endParaRPr lang="ru-RU" sz="900" dirty="0"/>
          </a:p>
          <a:p>
            <a:pPr marL="0" indent="0">
              <a:buNone/>
            </a:pPr>
            <a:r>
              <a:rPr lang="en-US" dirty="0"/>
              <a:t>According to a recent study </a:t>
            </a:r>
            <a:r>
              <a:rPr lang="en-US" dirty="0" smtClean="0"/>
              <a:t>[</a:t>
            </a:r>
            <a:r>
              <a:rPr lang="en-US" dirty="0" err="1" smtClean="0"/>
              <a:t>Shadrina</a:t>
            </a:r>
            <a:r>
              <a:rPr lang="en-US" dirty="0" smtClean="0"/>
              <a:t>, </a:t>
            </a:r>
            <a:r>
              <a:rPr lang="en-US" dirty="0" err="1" smtClean="0"/>
              <a:t>Belokrylova</a:t>
            </a:r>
            <a:r>
              <a:rPr lang="en-US" dirty="0" smtClean="0"/>
              <a:t>, 2016] </a:t>
            </a:r>
            <a:r>
              <a:rPr lang="en-US" b="1" dirty="0" smtClean="0"/>
              <a:t>approximately 50% of the buyers are aware about SPP/CPP,</a:t>
            </a:r>
            <a:r>
              <a:rPr lang="en-US" dirty="0" smtClean="0"/>
              <a:t> </a:t>
            </a:r>
            <a:r>
              <a:rPr lang="en-US" dirty="0"/>
              <a:t>50% is not aware, but </a:t>
            </a:r>
            <a:r>
              <a:rPr lang="en-US" b="1" dirty="0"/>
              <a:t>25% said they are ready to learn,</a:t>
            </a:r>
            <a:r>
              <a:rPr lang="en-US" dirty="0"/>
              <a:t> only 25% said that they don’t have any need for this approach. </a:t>
            </a:r>
            <a:endParaRPr lang="en-US" dirty="0" smtClean="0"/>
          </a:p>
          <a:p>
            <a:pPr marL="0" indent="0">
              <a:buNone/>
            </a:pPr>
            <a:endParaRPr lang="en-US" sz="1100" dirty="0"/>
          </a:p>
          <a:p>
            <a:pPr marL="0" indent="0">
              <a:buNone/>
            </a:pPr>
            <a:r>
              <a:rPr lang="en-US" dirty="0"/>
              <a:t>The main problem is that the European </a:t>
            </a:r>
            <a:r>
              <a:rPr lang="en-US" dirty="0" smtClean="0"/>
              <a:t>countries are </a:t>
            </a:r>
            <a:r>
              <a:rPr lang="en-US" dirty="0"/>
              <a:t>involved in international networks to promote the SPP, while Russia has stayed on the sidelines. </a:t>
            </a:r>
            <a:r>
              <a:rPr lang="en-US" dirty="0" smtClean="0"/>
              <a:t>EU </a:t>
            </a:r>
            <a:r>
              <a:rPr lang="en-US" dirty="0"/>
              <a:t>purposefully carries out norm-setting in this area, which all countries are obligated to follow in one way or another. Russia does not have such rigid commitments on sustainable development</a:t>
            </a:r>
            <a:r>
              <a:rPr lang="en-US" dirty="0" smtClean="0"/>
              <a:t>.</a:t>
            </a:r>
          </a:p>
          <a:p>
            <a:pPr marL="0" indent="0">
              <a:buNone/>
            </a:pPr>
            <a:endParaRPr lang="en-US" dirty="0"/>
          </a:p>
          <a:p>
            <a:pPr marL="0" indent="0">
              <a:buNone/>
            </a:pPr>
            <a:endParaRPr lang="ru-RU" dirty="0"/>
          </a:p>
        </p:txBody>
      </p:sp>
      <p:sp>
        <p:nvSpPr>
          <p:cNvPr id="5" name="Textplatzhalter 4"/>
          <p:cNvSpPr>
            <a:spLocks noGrp="1"/>
          </p:cNvSpPr>
          <p:nvPr>
            <p:ph type="body" sz="quarter" idx="19"/>
          </p:nvPr>
        </p:nvSpPr>
        <p:spPr/>
        <p:txBody>
          <a:bodyPr/>
          <a:lstStyle/>
          <a:p>
            <a:r>
              <a:rPr lang="de-DE" dirty="0"/>
              <a:t>Current </a:t>
            </a:r>
            <a:r>
              <a:rPr lang="de-DE" dirty="0" err="1"/>
              <a:t>Existing</a:t>
            </a:r>
            <a:r>
              <a:rPr lang="de-DE" dirty="0"/>
              <a:t> </a:t>
            </a:r>
            <a:r>
              <a:rPr lang="de-DE" dirty="0" err="1"/>
              <a:t>Results</a:t>
            </a:r>
            <a:r>
              <a:rPr lang="en-US" dirty="0"/>
              <a:t>: Circular Public </a:t>
            </a:r>
            <a:r>
              <a:rPr lang="en-US" dirty="0" smtClean="0"/>
              <a:t>Procurements</a:t>
            </a:r>
            <a:r>
              <a:rPr lang="ru-RU" dirty="0" smtClean="0"/>
              <a:t> </a:t>
            </a:r>
            <a:r>
              <a:rPr lang="en-US" dirty="0" smtClean="0"/>
              <a:t>in Russia</a:t>
            </a:r>
            <a:endParaRPr lang="ru-RU" dirty="0"/>
          </a:p>
        </p:txBody>
      </p:sp>
    </p:spTree>
    <p:extLst>
      <p:ext uri="{BB962C8B-B14F-4D97-AF65-F5344CB8AC3E}">
        <p14:creationId xmlns:p14="http://schemas.microsoft.com/office/powerpoint/2010/main" val="18944087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190EBBCB-7115-4285-8105-BC97DB0CD32C}" type="slidenum">
              <a:rPr lang="de-DE" smtClean="0"/>
              <a:pPr/>
              <a:t>16</a:t>
            </a:fld>
            <a:endParaRPr lang="de-DE" dirty="0"/>
          </a:p>
        </p:txBody>
      </p:sp>
      <p:sp>
        <p:nvSpPr>
          <p:cNvPr id="3" name="Textplatzhalter 2"/>
          <p:cNvSpPr>
            <a:spLocks noGrp="1"/>
          </p:cNvSpPr>
          <p:nvPr>
            <p:ph type="body" sz="quarter" idx="14"/>
          </p:nvPr>
        </p:nvSpPr>
        <p:spPr/>
        <p:txBody>
          <a:bodyPr/>
          <a:lstStyle/>
          <a:p>
            <a:r>
              <a:rPr lang="en-US" dirty="0" smtClean="0"/>
              <a:t>Key Notes</a:t>
            </a:r>
            <a:endParaRPr lang="ru-RU" dirty="0" smtClean="0"/>
          </a:p>
          <a:p>
            <a:endParaRPr lang="de-DE" dirty="0"/>
          </a:p>
        </p:txBody>
      </p:sp>
      <p:sp>
        <p:nvSpPr>
          <p:cNvPr id="6" name="Textplatzhalter 5"/>
          <p:cNvSpPr>
            <a:spLocks noGrp="1"/>
          </p:cNvSpPr>
          <p:nvPr>
            <p:ph type="body" sz="quarter" idx="24"/>
          </p:nvPr>
        </p:nvSpPr>
        <p:spPr>
          <a:xfrm>
            <a:off x="736600" y="1208690"/>
            <a:ext cx="7670800" cy="4466896"/>
          </a:xfrm>
        </p:spPr>
        <p:txBody>
          <a:bodyPr>
            <a:normAutofit fontScale="92500" lnSpcReduction="20000"/>
          </a:bodyPr>
          <a:lstStyle/>
          <a:p>
            <a:pPr lvl="0"/>
            <a:r>
              <a:rPr lang="en-GB" dirty="0"/>
              <a:t>There is </a:t>
            </a:r>
            <a:r>
              <a:rPr lang="en-GB" dirty="0" smtClean="0"/>
              <a:t>need for </a:t>
            </a:r>
            <a:r>
              <a:rPr lang="en-GB" dirty="0"/>
              <a:t>a </a:t>
            </a:r>
            <a:r>
              <a:rPr lang="en-GB" b="1" dirty="0"/>
              <a:t>clear signal </a:t>
            </a:r>
            <a:r>
              <a:rPr lang="en-GB" dirty="0"/>
              <a:t>from the government that CPP and SPP are important. </a:t>
            </a:r>
            <a:endParaRPr lang="en-GB" dirty="0" smtClean="0"/>
          </a:p>
          <a:p>
            <a:pPr lvl="0"/>
            <a:endParaRPr lang="en-US" sz="800" dirty="0" smtClean="0"/>
          </a:p>
          <a:p>
            <a:pPr lvl="0"/>
            <a:r>
              <a:rPr lang="en-GB" dirty="0" smtClean="0"/>
              <a:t>There </a:t>
            </a:r>
            <a:r>
              <a:rPr lang="en-GB" dirty="0"/>
              <a:t>is a need to include the </a:t>
            </a:r>
            <a:r>
              <a:rPr lang="en-GB" b="1" dirty="0"/>
              <a:t>concept of sustainable public procurement into the Federal contract system </a:t>
            </a:r>
            <a:r>
              <a:rPr lang="en-GB" dirty="0"/>
              <a:t>of Russia. </a:t>
            </a:r>
            <a:endParaRPr lang="en-GB" dirty="0" smtClean="0"/>
          </a:p>
          <a:p>
            <a:pPr lvl="0"/>
            <a:endParaRPr lang="en-GB" sz="900" dirty="0"/>
          </a:p>
          <a:p>
            <a:pPr lvl="0"/>
            <a:r>
              <a:rPr lang="en-GB" dirty="0"/>
              <a:t>Russia's </a:t>
            </a:r>
            <a:r>
              <a:rPr lang="en-GB" b="1" dirty="0"/>
              <a:t>potential</a:t>
            </a:r>
            <a:r>
              <a:rPr lang="en-GB" dirty="0"/>
              <a:t> for sustainable procurement </a:t>
            </a:r>
            <a:r>
              <a:rPr lang="en-GB" b="1" dirty="0"/>
              <a:t>is high.</a:t>
            </a:r>
            <a:r>
              <a:rPr lang="ru-RU" b="1" dirty="0"/>
              <a:t> </a:t>
            </a:r>
            <a:endParaRPr lang="en-US" b="1" dirty="0" smtClean="0"/>
          </a:p>
          <a:p>
            <a:pPr lvl="0"/>
            <a:endParaRPr lang="en-US" sz="900" b="1" dirty="0" smtClean="0"/>
          </a:p>
          <a:p>
            <a:r>
              <a:rPr lang="en-GB" b="1" dirty="0"/>
              <a:t>Sector public institutes </a:t>
            </a:r>
            <a:r>
              <a:rPr lang="en-GB" dirty="0"/>
              <a:t>(subject to 223-FZ), </a:t>
            </a:r>
            <a:r>
              <a:rPr lang="en-GB" b="1" dirty="0"/>
              <a:t>are much more flexible </a:t>
            </a:r>
            <a:r>
              <a:rPr lang="en-GB" dirty="0"/>
              <a:t>in potential possibilities to use the principles of sustainable </a:t>
            </a:r>
            <a:r>
              <a:rPr lang="en-GB" dirty="0" smtClean="0"/>
              <a:t>procurements.</a:t>
            </a:r>
          </a:p>
          <a:p>
            <a:endParaRPr lang="en-GB" sz="900" dirty="0" smtClean="0"/>
          </a:p>
          <a:p>
            <a:r>
              <a:rPr lang="en-GB" b="1" dirty="0" smtClean="0"/>
              <a:t>Local </a:t>
            </a:r>
            <a:r>
              <a:rPr lang="en-GB" b="1" dirty="0"/>
              <a:t>authorities are allowed to introduce some elements </a:t>
            </a:r>
            <a:r>
              <a:rPr lang="en-GB" dirty="0"/>
              <a:t>of SPP policies</a:t>
            </a:r>
            <a:r>
              <a:rPr lang="ru-RU" dirty="0"/>
              <a:t> </a:t>
            </a:r>
            <a:endParaRPr lang="en-US" dirty="0" smtClean="0"/>
          </a:p>
          <a:p>
            <a:endParaRPr lang="en-US" sz="900" dirty="0" smtClean="0"/>
          </a:p>
          <a:p>
            <a:r>
              <a:rPr lang="en-GB" b="1" dirty="0"/>
              <a:t>CPP development </a:t>
            </a:r>
            <a:r>
              <a:rPr lang="en-GB" dirty="0"/>
              <a:t>should go </a:t>
            </a:r>
            <a:r>
              <a:rPr lang="en-GB" b="1" dirty="0"/>
              <a:t>in parallel </a:t>
            </a:r>
            <a:r>
              <a:rPr lang="en-GB" dirty="0"/>
              <a:t>with the evolution of </a:t>
            </a:r>
            <a:r>
              <a:rPr lang="en-GB" b="1" dirty="0"/>
              <a:t>the innovative production, the use of recycling and reuse </a:t>
            </a:r>
            <a:r>
              <a:rPr lang="en-GB" dirty="0"/>
              <a:t>technologies.</a:t>
            </a:r>
            <a:endParaRPr lang="ru-RU" dirty="0"/>
          </a:p>
          <a:p>
            <a:pPr lvl="0"/>
            <a:endParaRPr lang="en-GB" dirty="0"/>
          </a:p>
          <a:p>
            <a:pPr lvl="0"/>
            <a:endParaRPr lang="ru-RU" dirty="0"/>
          </a:p>
        </p:txBody>
      </p:sp>
      <p:sp>
        <p:nvSpPr>
          <p:cNvPr id="5" name="Textplatzhalter 4"/>
          <p:cNvSpPr>
            <a:spLocks noGrp="1"/>
          </p:cNvSpPr>
          <p:nvPr>
            <p:ph type="body" sz="quarter" idx="19"/>
          </p:nvPr>
        </p:nvSpPr>
        <p:spPr/>
        <p:txBody>
          <a:bodyPr/>
          <a:lstStyle/>
          <a:p>
            <a:r>
              <a:rPr lang="de-DE" dirty="0"/>
              <a:t>Current </a:t>
            </a:r>
            <a:r>
              <a:rPr lang="de-DE" dirty="0" err="1"/>
              <a:t>Existing</a:t>
            </a:r>
            <a:r>
              <a:rPr lang="de-DE" dirty="0"/>
              <a:t> </a:t>
            </a:r>
            <a:r>
              <a:rPr lang="de-DE" dirty="0" err="1"/>
              <a:t>Results</a:t>
            </a:r>
            <a:r>
              <a:rPr lang="en-US" dirty="0"/>
              <a:t>: Circular Public </a:t>
            </a:r>
            <a:r>
              <a:rPr lang="en-US" dirty="0" smtClean="0"/>
              <a:t>Procurements</a:t>
            </a:r>
            <a:r>
              <a:rPr lang="ru-RU" dirty="0" smtClean="0"/>
              <a:t> </a:t>
            </a:r>
            <a:r>
              <a:rPr lang="en-US" dirty="0" smtClean="0"/>
              <a:t>in Russia</a:t>
            </a:r>
            <a:endParaRPr lang="ru-RU" dirty="0"/>
          </a:p>
        </p:txBody>
      </p:sp>
    </p:spTree>
    <p:extLst>
      <p:ext uri="{BB962C8B-B14F-4D97-AF65-F5344CB8AC3E}">
        <p14:creationId xmlns:p14="http://schemas.microsoft.com/office/powerpoint/2010/main" val="7935335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platzhalter 10"/>
          <p:cNvSpPr>
            <a:spLocks noGrp="1"/>
          </p:cNvSpPr>
          <p:nvPr>
            <p:ph type="body" sz="quarter" idx="36"/>
          </p:nvPr>
        </p:nvSpPr>
        <p:spPr>
          <a:xfrm>
            <a:off x="6829425" y="3414415"/>
            <a:ext cx="1581150" cy="501977"/>
          </a:xfrm>
        </p:spPr>
        <p:txBody>
          <a:bodyPr/>
          <a:lstStyle/>
          <a:p>
            <a:endParaRPr lang="en-US" dirty="0"/>
          </a:p>
        </p:txBody>
      </p:sp>
      <p:sp>
        <p:nvSpPr>
          <p:cNvPr id="13" name="Textplatzhalter 6"/>
          <p:cNvSpPr>
            <a:spLocks noGrp="1"/>
          </p:cNvSpPr>
          <p:nvPr>
            <p:ph type="body" sz="quarter" idx="33"/>
          </p:nvPr>
        </p:nvSpPr>
        <p:spPr>
          <a:xfrm>
            <a:off x="727074" y="1676880"/>
            <a:ext cx="4472999" cy="525632"/>
          </a:xfrm>
        </p:spPr>
        <p:txBody>
          <a:bodyPr/>
          <a:lstStyle/>
          <a:p>
            <a:r>
              <a:rPr lang="en-US" dirty="0" smtClean="0"/>
              <a:t>Contact Information</a:t>
            </a:r>
            <a:endParaRPr lang="en-US" dirty="0"/>
          </a:p>
        </p:txBody>
      </p:sp>
      <p:sp>
        <p:nvSpPr>
          <p:cNvPr id="14" name="Textplatzhalter 5"/>
          <p:cNvSpPr>
            <a:spLocks noGrp="1"/>
          </p:cNvSpPr>
          <p:nvPr>
            <p:ph type="body" sz="quarter" idx="17"/>
          </p:nvPr>
        </p:nvSpPr>
        <p:spPr>
          <a:xfrm>
            <a:off x="735999" y="2429212"/>
            <a:ext cx="4464074" cy="2863226"/>
          </a:xfrm>
        </p:spPr>
        <p:txBody>
          <a:bodyPr>
            <a:normAutofit fontScale="70000" lnSpcReduction="20000"/>
          </a:bodyPr>
          <a:lstStyle/>
          <a:p>
            <a:r>
              <a:rPr lang="en-US" b="1" dirty="0" smtClean="0"/>
              <a:t>Irina Aleynikova</a:t>
            </a:r>
          </a:p>
          <a:p>
            <a:endParaRPr lang="en-US" dirty="0"/>
          </a:p>
          <a:p>
            <a:r>
              <a:rPr lang="en-US" dirty="0" smtClean="0"/>
              <a:t>Vice Director</a:t>
            </a:r>
          </a:p>
          <a:p>
            <a:r>
              <a:rPr lang="en-US" dirty="0" smtClean="0"/>
              <a:t>Centre for Applied Research and Development</a:t>
            </a:r>
          </a:p>
          <a:p>
            <a:r>
              <a:rPr lang="en-US" dirty="0" smtClean="0"/>
              <a:t>HSE </a:t>
            </a:r>
            <a:r>
              <a:rPr lang="mr-IN" dirty="0" smtClean="0"/>
              <a:t>–</a:t>
            </a:r>
            <a:r>
              <a:rPr lang="en-US" dirty="0" smtClean="0"/>
              <a:t> Saint </a:t>
            </a:r>
            <a:r>
              <a:rPr lang="mr-IN" dirty="0" smtClean="0"/>
              <a:t>–</a:t>
            </a:r>
            <a:r>
              <a:rPr lang="en-US" dirty="0" smtClean="0"/>
              <a:t> Petersburg</a:t>
            </a:r>
          </a:p>
          <a:p>
            <a:endParaRPr lang="en-US" dirty="0"/>
          </a:p>
          <a:p>
            <a:r>
              <a:rPr lang="en-US" dirty="0" smtClean="0"/>
              <a:t>190121, St. Petersburg, St. </a:t>
            </a:r>
            <a:r>
              <a:rPr lang="en-US" dirty="0" err="1" smtClean="0"/>
              <a:t>Soyuza</a:t>
            </a:r>
            <a:r>
              <a:rPr lang="en-US" dirty="0" smtClean="0"/>
              <a:t> </a:t>
            </a:r>
            <a:r>
              <a:rPr lang="en-US" dirty="0" err="1" smtClean="0"/>
              <a:t>Pechatnikov</a:t>
            </a:r>
            <a:r>
              <a:rPr lang="en-US" dirty="0" smtClean="0"/>
              <a:t>, 16, office 401</a:t>
            </a:r>
          </a:p>
          <a:p>
            <a:endParaRPr lang="en-US" dirty="0"/>
          </a:p>
          <a:p>
            <a:r>
              <a:rPr lang="en-US" dirty="0" smtClean="0"/>
              <a:t>Mob.: +79217653993</a:t>
            </a:r>
          </a:p>
          <a:p>
            <a:r>
              <a:rPr lang="en-US" dirty="0" smtClean="0"/>
              <a:t>E-mail: </a:t>
            </a:r>
            <a:r>
              <a:rPr lang="en-US" dirty="0" smtClean="0">
                <a:hlinkClick r:id="rId2"/>
              </a:rPr>
              <a:t>ialeinikova@hse.ru</a:t>
            </a:r>
            <a:endParaRPr lang="en-US" dirty="0" smtClean="0"/>
          </a:p>
          <a:p>
            <a:r>
              <a:rPr lang="en-US" dirty="0" err="1" smtClean="0"/>
              <a:t>card.spb.hse.ru</a:t>
            </a:r>
            <a:r>
              <a:rPr lang="en-US" smtClean="0"/>
              <a:t> </a:t>
            </a:r>
            <a:endParaRPr lang="en-US" dirty="0"/>
          </a:p>
        </p:txBody>
      </p:sp>
      <p:sp>
        <p:nvSpPr>
          <p:cNvPr id="6" name="Textplatzhalter 10"/>
          <p:cNvSpPr txBox="1">
            <a:spLocks/>
          </p:cNvSpPr>
          <p:nvPr/>
        </p:nvSpPr>
        <p:spPr>
          <a:xfrm>
            <a:off x="6855304" y="4061396"/>
            <a:ext cx="1581150" cy="501977"/>
          </a:xfrm>
          <a:prstGeom prst="rect">
            <a:avLst/>
          </a:prstGeom>
        </p:spPr>
        <p:txBody>
          <a:bodyPr vert="horz" lIns="91440" tIns="45720" rIns="91440" bIns="45720" rtlCol="0">
            <a:noAutofit/>
          </a:bodyPr>
          <a:lstStyle>
            <a:lvl1pPr marL="0" indent="0" algn="ctr" defTabSz="914400" rtl="0" eaLnBrk="1" latinLnBrk="0" hangingPunct="1">
              <a:lnSpc>
                <a:spcPct val="100000"/>
              </a:lnSpc>
              <a:spcBef>
                <a:spcPts val="1000"/>
              </a:spcBef>
              <a:buFont typeface="Arial" panose="020B0604020202020204" pitchFamily="34" charset="0"/>
              <a:buNone/>
              <a:defRPr sz="2200" b="1" kern="1200" spc="80" baseline="0">
                <a:solidFill>
                  <a:schemeClr val="accent2">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 name="Prostokąt 1"/>
          <p:cNvSpPr/>
          <p:nvPr/>
        </p:nvSpPr>
        <p:spPr>
          <a:xfrm>
            <a:off x="6836079" y="4114757"/>
            <a:ext cx="1600375" cy="307777"/>
          </a:xfrm>
          <a:prstGeom prst="rect">
            <a:avLst/>
          </a:prstGeom>
        </p:spPr>
        <p:txBody>
          <a:bodyPr wrap="none">
            <a:spAutoFit/>
          </a:bodyPr>
          <a:lstStyle/>
          <a:p>
            <a:r>
              <a:rPr lang="pl-PL" sz="1400" b="1" dirty="0" err="1"/>
              <a:t>www.circularpp.eu</a:t>
            </a:r>
            <a:endParaRPr lang="pl-PL" sz="1400" dirty="0"/>
          </a:p>
        </p:txBody>
      </p:sp>
    </p:spTree>
    <p:extLst>
      <p:ext uri="{BB962C8B-B14F-4D97-AF65-F5344CB8AC3E}">
        <p14:creationId xmlns:p14="http://schemas.microsoft.com/office/powerpoint/2010/main" val="701615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190EBBCB-7115-4285-8105-BC97DB0CD32C}" type="slidenum">
              <a:rPr lang="de-DE" smtClean="0"/>
              <a:pPr/>
              <a:t>2</a:t>
            </a:fld>
            <a:endParaRPr lang="de-DE" dirty="0"/>
          </a:p>
        </p:txBody>
      </p:sp>
      <p:sp>
        <p:nvSpPr>
          <p:cNvPr id="3" name="Textplatzhalter 2"/>
          <p:cNvSpPr>
            <a:spLocks noGrp="1"/>
          </p:cNvSpPr>
          <p:nvPr>
            <p:ph type="body" sz="quarter" idx="14"/>
          </p:nvPr>
        </p:nvSpPr>
        <p:spPr/>
        <p:txBody>
          <a:bodyPr/>
          <a:lstStyle/>
          <a:p>
            <a:r>
              <a:rPr lang="de-DE" dirty="0" err="1" smtClean="0"/>
              <a:t>About</a:t>
            </a:r>
            <a:r>
              <a:rPr lang="de-DE" dirty="0" smtClean="0"/>
              <a:t> </a:t>
            </a:r>
            <a:r>
              <a:rPr lang="de-DE" dirty="0" err="1" smtClean="0"/>
              <a:t>the</a:t>
            </a:r>
            <a:r>
              <a:rPr lang="de-DE" dirty="0" smtClean="0"/>
              <a:t> Project</a:t>
            </a:r>
            <a:endParaRPr lang="de-DE" dirty="0"/>
          </a:p>
        </p:txBody>
      </p:sp>
      <p:sp>
        <p:nvSpPr>
          <p:cNvPr id="6" name="Textplatzhalter 5"/>
          <p:cNvSpPr>
            <a:spLocks noGrp="1"/>
          </p:cNvSpPr>
          <p:nvPr>
            <p:ph type="body" sz="quarter" idx="24"/>
          </p:nvPr>
        </p:nvSpPr>
        <p:spPr>
          <a:xfrm>
            <a:off x="736600" y="1166649"/>
            <a:ext cx="7670800" cy="4256690"/>
          </a:xfrm>
        </p:spPr>
        <p:txBody>
          <a:bodyPr/>
          <a:lstStyle/>
          <a:p>
            <a:r>
              <a:rPr lang="en-US" dirty="0"/>
              <a:t>A traditional procurement model does not consider re-use or recycling of purchased goods or services</a:t>
            </a:r>
            <a:r>
              <a:rPr lang="en-US" dirty="0" smtClean="0"/>
              <a:t>.</a:t>
            </a:r>
          </a:p>
          <a:p>
            <a:endParaRPr lang="en-US" dirty="0" smtClean="0"/>
          </a:p>
          <a:p>
            <a:r>
              <a:rPr lang="en-US" b="1" dirty="0" smtClean="0"/>
              <a:t>The </a:t>
            </a:r>
            <a:r>
              <a:rPr lang="en-US" b="1" dirty="0"/>
              <a:t>project promotes a circular procurement model, which takes into account the lifecycle of products throughout the supply chain. </a:t>
            </a:r>
            <a:endParaRPr lang="en-US" b="1" dirty="0" smtClean="0"/>
          </a:p>
          <a:p>
            <a:endParaRPr lang="en-US" b="1" dirty="0" smtClean="0"/>
          </a:p>
          <a:p>
            <a:r>
              <a:rPr lang="en-US" dirty="0" smtClean="0"/>
              <a:t>The </a:t>
            </a:r>
            <a:r>
              <a:rPr lang="en-US" dirty="0"/>
              <a:t>development of tools, exchange of best practices, training and building capacity among procurers, suppliers and policy makers for circular products stimulates the development of new business models.</a:t>
            </a:r>
            <a:endParaRPr lang="de-DE" dirty="0"/>
          </a:p>
        </p:txBody>
      </p:sp>
      <p:sp>
        <p:nvSpPr>
          <p:cNvPr id="5" name="Textplatzhalter 4"/>
          <p:cNvSpPr>
            <a:spLocks noGrp="1"/>
          </p:cNvSpPr>
          <p:nvPr>
            <p:ph type="body" sz="quarter" idx="19"/>
          </p:nvPr>
        </p:nvSpPr>
        <p:spPr/>
        <p:txBody>
          <a:bodyPr/>
          <a:lstStyle/>
          <a:p>
            <a:r>
              <a:rPr lang="de-DE" dirty="0" smtClean="0"/>
              <a:t>Project </a:t>
            </a:r>
            <a:r>
              <a:rPr lang="de-DE" dirty="0" err="1" smtClean="0"/>
              <a:t>Overview</a:t>
            </a:r>
            <a:endParaRPr lang="de-DE" dirty="0"/>
          </a:p>
        </p:txBody>
      </p:sp>
    </p:spTree>
    <p:extLst>
      <p:ext uri="{BB962C8B-B14F-4D97-AF65-F5344CB8AC3E}">
        <p14:creationId xmlns:p14="http://schemas.microsoft.com/office/powerpoint/2010/main" val="9334242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190EBBCB-7115-4285-8105-BC97DB0CD32C}" type="slidenum">
              <a:rPr lang="de-DE" smtClean="0"/>
              <a:pPr/>
              <a:t>3</a:t>
            </a:fld>
            <a:endParaRPr lang="de-DE" dirty="0"/>
          </a:p>
        </p:txBody>
      </p:sp>
      <p:sp>
        <p:nvSpPr>
          <p:cNvPr id="3" name="Textplatzhalter 2"/>
          <p:cNvSpPr>
            <a:spLocks noGrp="1"/>
          </p:cNvSpPr>
          <p:nvPr>
            <p:ph type="body" sz="quarter" idx="14"/>
          </p:nvPr>
        </p:nvSpPr>
        <p:spPr/>
        <p:txBody>
          <a:bodyPr/>
          <a:lstStyle/>
          <a:p>
            <a:r>
              <a:rPr lang="en-US" dirty="0" smtClean="0"/>
              <a:t>Project Objectives:</a:t>
            </a:r>
            <a:endParaRPr lang="ru-RU" dirty="0" smtClean="0"/>
          </a:p>
          <a:p>
            <a:endParaRPr lang="de-DE" dirty="0"/>
          </a:p>
        </p:txBody>
      </p:sp>
      <p:sp>
        <p:nvSpPr>
          <p:cNvPr id="5" name="Textplatzhalter 4"/>
          <p:cNvSpPr>
            <a:spLocks noGrp="1"/>
          </p:cNvSpPr>
          <p:nvPr>
            <p:ph type="body" sz="quarter" idx="19"/>
          </p:nvPr>
        </p:nvSpPr>
        <p:spPr/>
        <p:txBody>
          <a:bodyPr/>
          <a:lstStyle/>
          <a:p>
            <a:r>
              <a:rPr lang="de-DE" dirty="0" smtClean="0"/>
              <a:t>Project </a:t>
            </a:r>
            <a:r>
              <a:rPr lang="de-DE" dirty="0" err="1" smtClean="0"/>
              <a:t>Overview</a:t>
            </a:r>
            <a:endParaRPr lang="de-DE" dirty="0"/>
          </a:p>
        </p:txBody>
      </p:sp>
      <p:sp>
        <p:nvSpPr>
          <p:cNvPr id="4" name="Прямоугольник 3"/>
          <p:cNvSpPr/>
          <p:nvPr/>
        </p:nvSpPr>
        <p:spPr>
          <a:xfrm>
            <a:off x="735999" y="1203018"/>
            <a:ext cx="8033928" cy="3816429"/>
          </a:xfrm>
          <a:prstGeom prst="rect">
            <a:avLst/>
          </a:prstGeom>
        </p:spPr>
        <p:txBody>
          <a:bodyPr wrap="square">
            <a:spAutoFit/>
          </a:bodyPr>
          <a:lstStyle/>
          <a:p>
            <a:pPr indent="401638" algn="just"/>
            <a:r>
              <a:rPr lang="en-US" sz="2200" dirty="0" smtClean="0">
                <a:solidFill>
                  <a:srgbClr val="606360"/>
                </a:solidFill>
                <a:latin typeface="Calibri" charset="0"/>
                <a:ea typeface="Calibri" charset="0"/>
                <a:cs typeface="Calibri" charset="0"/>
              </a:rPr>
              <a:t>As a </a:t>
            </a:r>
            <a:r>
              <a:rPr lang="en-US" sz="2200" dirty="0">
                <a:solidFill>
                  <a:srgbClr val="606360"/>
                </a:solidFill>
                <a:latin typeface="Calibri" charset="0"/>
                <a:ea typeface="Calibri" charset="0"/>
                <a:cs typeface="Calibri" charset="0"/>
              </a:rPr>
              <a:t>result of the project, the target groups: decision makers , policy makers and heads of departments of public </a:t>
            </a:r>
            <a:r>
              <a:rPr lang="en-US" sz="2200" dirty="0" smtClean="0">
                <a:solidFill>
                  <a:srgbClr val="606360"/>
                </a:solidFill>
                <a:latin typeface="Calibri" charset="0"/>
                <a:ea typeface="Calibri" charset="0"/>
                <a:cs typeface="Calibri" charset="0"/>
              </a:rPr>
              <a:t>authorities </a:t>
            </a:r>
            <a:r>
              <a:rPr lang="en-US" sz="2200" dirty="0">
                <a:solidFill>
                  <a:srgbClr val="606360"/>
                </a:solidFill>
                <a:latin typeface="Calibri" charset="0"/>
                <a:ea typeface="Calibri" charset="0"/>
                <a:cs typeface="Calibri" charset="0"/>
              </a:rPr>
              <a:t>will be aware of the benefits of the circular economy and </a:t>
            </a:r>
            <a:r>
              <a:rPr lang="en-US" sz="2200" dirty="0" smtClean="0">
                <a:solidFill>
                  <a:srgbClr val="606360"/>
                </a:solidFill>
                <a:latin typeface="Calibri" charset="0"/>
                <a:ea typeface="Calibri" charset="0"/>
                <a:cs typeface="Calibri" charset="0"/>
              </a:rPr>
              <a:t>the </a:t>
            </a:r>
            <a:r>
              <a:rPr lang="en-US" sz="2200" dirty="0">
                <a:solidFill>
                  <a:srgbClr val="606360"/>
                </a:solidFill>
                <a:latin typeface="Calibri" charset="0"/>
                <a:ea typeface="Calibri" charset="0"/>
                <a:cs typeface="Calibri" charset="0"/>
              </a:rPr>
              <a:t>necessary steps that have to be taken in order to reach </a:t>
            </a:r>
            <a:r>
              <a:rPr lang="en-US" sz="2200" dirty="0" smtClean="0">
                <a:solidFill>
                  <a:srgbClr val="606360"/>
                </a:solidFill>
                <a:latin typeface="Calibri" charset="0"/>
                <a:ea typeface="Calibri" charset="0"/>
                <a:cs typeface="Calibri" charset="0"/>
              </a:rPr>
              <a:t>the </a:t>
            </a:r>
            <a:r>
              <a:rPr lang="en-US" sz="2200" dirty="0">
                <a:solidFill>
                  <a:srgbClr val="606360"/>
                </a:solidFill>
                <a:latin typeface="Calibri" charset="0"/>
                <a:ea typeface="Calibri" charset="0"/>
                <a:cs typeface="Calibri" charset="0"/>
              </a:rPr>
              <a:t>project goals. </a:t>
            </a:r>
            <a:endParaRPr lang="en-US" sz="2200" dirty="0" smtClean="0">
              <a:solidFill>
                <a:srgbClr val="606360"/>
              </a:solidFill>
              <a:latin typeface="Calibri" charset="0"/>
              <a:ea typeface="Calibri" charset="0"/>
              <a:cs typeface="Calibri" charset="0"/>
            </a:endParaRPr>
          </a:p>
          <a:p>
            <a:endParaRPr lang="en-US" sz="2200" dirty="0">
              <a:solidFill>
                <a:srgbClr val="606360"/>
              </a:solidFill>
              <a:latin typeface="Calibri" charset="0"/>
              <a:ea typeface="Calibri" charset="0"/>
              <a:cs typeface="Calibri" charset="0"/>
            </a:endParaRPr>
          </a:p>
          <a:p>
            <a:pPr indent="401638" algn="just"/>
            <a:r>
              <a:rPr lang="en-US" sz="2200" dirty="0">
                <a:solidFill>
                  <a:srgbClr val="606360"/>
                </a:solidFill>
                <a:latin typeface="Calibri" charset="0"/>
                <a:ea typeface="Calibri" charset="0"/>
                <a:cs typeface="Calibri" charset="0"/>
              </a:rPr>
              <a:t>As a result of the project, public procurers and other </a:t>
            </a:r>
            <a:r>
              <a:rPr lang="en-US" sz="2200" dirty="0" smtClean="0">
                <a:solidFill>
                  <a:srgbClr val="606360"/>
                </a:solidFill>
                <a:latin typeface="Calibri" charset="0"/>
                <a:ea typeface="Calibri" charset="0"/>
                <a:cs typeface="Calibri" charset="0"/>
              </a:rPr>
              <a:t>relevant </a:t>
            </a:r>
            <a:r>
              <a:rPr lang="en-US" sz="2200" dirty="0">
                <a:solidFill>
                  <a:srgbClr val="606360"/>
                </a:solidFill>
                <a:latin typeface="Calibri" charset="0"/>
                <a:ea typeface="Calibri" charset="0"/>
                <a:cs typeface="Calibri" charset="0"/>
              </a:rPr>
              <a:t>stakeholders of the procurement value chain will have the </a:t>
            </a:r>
            <a:r>
              <a:rPr lang="en-US" sz="2200" dirty="0" smtClean="0">
                <a:solidFill>
                  <a:srgbClr val="606360"/>
                </a:solidFill>
                <a:latin typeface="Calibri" charset="0"/>
                <a:ea typeface="Calibri" charset="0"/>
                <a:cs typeface="Calibri" charset="0"/>
              </a:rPr>
              <a:t>knowledge </a:t>
            </a:r>
            <a:r>
              <a:rPr lang="en-US" sz="2200" dirty="0">
                <a:solidFill>
                  <a:srgbClr val="606360"/>
                </a:solidFill>
                <a:latin typeface="Calibri" charset="0"/>
                <a:ea typeface="Calibri" charset="0"/>
                <a:cs typeface="Calibri" charset="0"/>
              </a:rPr>
              <a:t>to incorporate circular economy criteria into the </a:t>
            </a:r>
            <a:r>
              <a:rPr lang="en-US" sz="2200" dirty="0" smtClean="0">
                <a:solidFill>
                  <a:srgbClr val="606360"/>
                </a:solidFill>
                <a:latin typeface="Calibri" charset="0"/>
                <a:ea typeface="Calibri" charset="0"/>
                <a:cs typeface="Calibri" charset="0"/>
              </a:rPr>
              <a:t>procurement </a:t>
            </a:r>
            <a:r>
              <a:rPr lang="en-US" sz="2200" dirty="0">
                <a:solidFill>
                  <a:srgbClr val="606360"/>
                </a:solidFill>
                <a:latin typeface="Calibri" charset="0"/>
                <a:ea typeface="Calibri" charset="0"/>
                <a:cs typeface="Calibri" charset="0"/>
              </a:rPr>
              <a:t>procedures and will have an overview of circular products and solutions available on the market. </a:t>
            </a:r>
          </a:p>
          <a:p>
            <a:endParaRPr lang="en-US" sz="2200" dirty="0">
              <a:effectLst/>
              <a:latin typeface="Calibri" charset="0"/>
              <a:ea typeface="Calibri" charset="0"/>
              <a:cs typeface="Calibri" charset="0"/>
            </a:endParaRPr>
          </a:p>
        </p:txBody>
      </p:sp>
    </p:spTree>
    <p:extLst>
      <p:ext uri="{BB962C8B-B14F-4D97-AF65-F5344CB8AC3E}">
        <p14:creationId xmlns:p14="http://schemas.microsoft.com/office/powerpoint/2010/main" val="2048025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190EBBCB-7115-4285-8105-BC97DB0CD32C}" type="slidenum">
              <a:rPr lang="de-DE" smtClean="0"/>
              <a:pPr/>
              <a:t>4</a:t>
            </a:fld>
            <a:endParaRPr lang="de-DE" dirty="0"/>
          </a:p>
        </p:txBody>
      </p:sp>
      <p:sp>
        <p:nvSpPr>
          <p:cNvPr id="3" name="Textplatzhalter 2"/>
          <p:cNvSpPr>
            <a:spLocks noGrp="1"/>
          </p:cNvSpPr>
          <p:nvPr>
            <p:ph type="body" sz="quarter" idx="14"/>
          </p:nvPr>
        </p:nvSpPr>
        <p:spPr/>
        <p:txBody>
          <a:bodyPr/>
          <a:lstStyle/>
          <a:p>
            <a:r>
              <a:rPr lang="de-DE" dirty="0" smtClean="0"/>
              <a:t>Project Partners</a:t>
            </a:r>
            <a:endParaRPr lang="de-DE" dirty="0"/>
          </a:p>
        </p:txBody>
      </p:sp>
      <p:sp>
        <p:nvSpPr>
          <p:cNvPr id="6" name="Textplatzhalter 5"/>
          <p:cNvSpPr>
            <a:spLocks noGrp="1"/>
          </p:cNvSpPr>
          <p:nvPr>
            <p:ph type="body" sz="quarter" idx="24"/>
          </p:nvPr>
        </p:nvSpPr>
        <p:spPr>
          <a:xfrm>
            <a:off x="736600" y="1166649"/>
            <a:ext cx="7670800" cy="4256690"/>
          </a:xfrm>
        </p:spPr>
        <p:txBody>
          <a:bodyPr/>
          <a:lstStyle/>
          <a:p>
            <a:r>
              <a:rPr lang="de-DE" dirty="0" smtClean="0"/>
              <a:t>City </a:t>
            </a:r>
            <a:r>
              <a:rPr lang="de-DE" dirty="0" err="1" smtClean="0"/>
              <a:t>of</a:t>
            </a:r>
            <a:r>
              <a:rPr lang="de-DE" dirty="0" smtClean="0"/>
              <a:t> Aalborg (DK) </a:t>
            </a:r>
            <a:r>
              <a:rPr lang="mr-IN" dirty="0" smtClean="0"/>
              <a:t>–</a:t>
            </a:r>
            <a:r>
              <a:rPr lang="de-DE" dirty="0" smtClean="0"/>
              <a:t> Lead Partner</a:t>
            </a:r>
          </a:p>
          <a:p>
            <a:r>
              <a:rPr lang="de-DE" dirty="0" smtClean="0"/>
              <a:t>City </a:t>
            </a:r>
            <a:r>
              <a:rPr lang="de-DE" dirty="0" err="1" smtClean="0"/>
              <a:t>of</a:t>
            </a:r>
            <a:r>
              <a:rPr lang="de-DE" dirty="0" smtClean="0"/>
              <a:t> </a:t>
            </a:r>
            <a:r>
              <a:rPr lang="de-DE" dirty="0" err="1" smtClean="0"/>
              <a:t>Malmo</a:t>
            </a:r>
            <a:r>
              <a:rPr lang="de-DE" dirty="0" smtClean="0"/>
              <a:t> (SE)</a:t>
            </a:r>
          </a:p>
          <a:p>
            <a:r>
              <a:rPr lang="de-DE" dirty="0" smtClean="0"/>
              <a:t>Aalborg University (DK)</a:t>
            </a:r>
          </a:p>
          <a:p>
            <a:r>
              <a:rPr lang="de-DE" dirty="0" smtClean="0"/>
              <a:t>HSE </a:t>
            </a:r>
            <a:r>
              <a:rPr lang="mr-IN" dirty="0" smtClean="0"/>
              <a:t>–</a:t>
            </a:r>
            <a:r>
              <a:rPr lang="de-DE" dirty="0" smtClean="0"/>
              <a:t> Saint-Petersburg (RU)</a:t>
            </a:r>
          </a:p>
          <a:p>
            <a:r>
              <a:rPr lang="de-DE" dirty="0" err="1" smtClean="0"/>
              <a:t>Latvian</a:t>
            </a:r>
            <a:r>
              <a:rPr lang="de-DE" dirty="0" smtClean="0"/>
              <a:t> Environmental Investment Fund (LV)</a:t>
            </a:r>
          </a:p>
          <a:p>
            <a:r>
              <a:rPr lang="de-DE" dirty="0" err="1" smtClean="0"/>
              <a:t>Rzeszow</a:t>
            </a:r>
            <a:r>
              <a:rPr lang="de-DE" dirty="0" smtClean="0"/>
              <a:t> Regional Development Agency (PL)</a:t>
            </a:r>
          </a:p>
          <a:p>
            <a:r>
              <a:rPr lang="de-DE" dirty="0" err="1" smtClean="0"/>
              <a:t>Rijkswaterstaat</a:t>
            </a:r>
            <a:r>
              <a:rPr lang="de-DE" dirty="0" smtClean="0"/>
              <a:t> </a:t>
            </a:r>
            <a:r>
              <a:rPr lang="mr-IN" dirty="0" smtClean="0"/>
              <a:t>–</a:t>
            </a:r>
            <a:r>
              <a:rPr lang="de-DE" dirty="0" smtClean="0"/>
              <a:t> </a:t>
            </a:r>
            <a:r>
              <a:rPr lang="de-DE" dirty="0" err="1" smtClean="0"/>
              <a:t>Ministry</a:t>
            </a:r>
            <a:r>
              <a:rPr lang="de-DE" dirty="0" smtClean="0"/>
              <a:t> </a:t>
            </a:r>
            <a:r>
              <a:rPr lang="de-DE" dirty="0" err="1" smtClean="0"/>
              <a:t>of</a:t>
            </a:r>
            <a:r>
              <a:rPr lang="de-DE" dirty="0" smtClean="0"/>
              <a:t> Infrastructure </a:t>
            </a:r>
            <a:r>
              <a:rPr lang="de-DE" dirty="0" err="1" smtClean="0"/>
              <a:t>and</a:t>
            </a:r>
            <a:r>
              <a:rPr lang="de-DE" dirty="0" smtClean="0"/>
              <a:t> </a:t>
            </a:r>
            <a:r>
              <a:rPr lang="de-DE" dirty="0" err="1" smtClean="0"/>
              <a:t>the</a:t>
            </a:r>
            <a:r>
              <a:rPr lang="de-DE" dirty="0" smtClean="0"/>
              <a:t> Environment (NL)</a:t>
            </a:r>
          </a:p>
          <a:p>
            <a:r>
              <a:rPr lang="de-DE" dirty="0" err="1" smtClean="0"/>
              <a:t>Finnish</a:t>
            </a:r>
            <a:r>
              <a:rPr lang="de-DE" dirty="0" smtClean="0"/>
              <a:t> Environment Institute (FI)</a:t>
            </a:r>
          </a:p>
          <a:p>
            <a:r>
              <a:rPr lang="de-DE" dirty="0" err="1" smtClean="0"/>
              <a:t>Latvian</a:t>
            </a:r>
            <a:r>
              <a:rPr lang="de-DE" dirty="0" smtClean="0"/>
              <a:t> </a:t>
            </a:r>
            <a:r>
              <a:rPr lang="de-DE" dirty="0" err="1" smtClean="0"/>
              <a:t>Chamber</a:t>
            </a:r>
            <a:r>
              <a:rPr lang="de-DE" dirty="0" smtClean="0"/>
              <a:t> </a:t>
            </a:r>
            <a:r>
              <a:rPr lang="de-DE" dirty="0" err="1" smtClean="0"/>
              <a:t>of</a:t>
            </a:r>
            <a:r>
              <a:rPr lang="de-DE" dirty="0" smtClean="0"/>
              <a:t> Commerce </a:t>
            </a:r>
            <a:r>
              <a:rPr lang="de-DE" dirty="0" err="1" smtClean="0"/>
              <a:t>and</a:t>
            </a:r>
            <a:r>
              <a:rPr lang="de-DE" dirty="0" smtClean="0"/>
              <a:t> </a:t>
            </a:r>
            <a:r>
              <a:rPr lang="de-DE" dirty="0" err="1" smtClean="0"/>
              <a:t>Industry</a:t>
            </a:r>
            <a:r>
              <a:rPr lang="de-DE" dirty="0" smtClean="0"/>
              <a:t> (LV)</a:t>
            </a:r>
          </a:p>
          <a:p>
            <a:r>
              <a:rPr lang="de-DE" dirty="0" err="1" smtClean="0"/>
              <a:t>NorthDenmark</a:t>
            </a:r>
            <a:r>
              <a:rPr lang="de-DE" dirty="0" smtClean="0"/>
              <a:t> EU - Office (DK)</a:t>
            </a:r>
            <a:endParaRPr lang="de-DE" dirty="0"/>
          </a:p>
        </p:txBody>
      </p:sp>
      <p:sp>
        <p:nvSpPr>
          <p:cNvPr id="5" name="Textplatzhalter 4"/>
          <p:cNvSpPr>
            <a:spLocks noGrp="1"/>
          </p:cNvSpPr>
          <p:nvPr>
            <p:ph type="body" sz="quarter" idx="19"/>
          </p:nvPr>
        </p:nvSpPr>
        <p:spPr/>
        <p:txBody>
          <a:bodyPr/>
          <a:lstStyle/>
          <a:p>
            <a:r>
              <a:rPr lang="de-DE" dirty="0" smtClean="0"/>
              <a:t>Project </a:t>
            </a:r>
            <a:r>
              <a:rPr lang="de-DE" dirty="0" err="1" smtClean="0"/>
              <a:t>Overview</a:t>
            </a:r>
            <a:endParaRPr lang="de-DE" dirty="0"/>
          </a:p>
        </p:txBody>
      </p:sp>
    </p:spTree>
    <p:extLst>
      <p:ext uri="{BB962C8B-B14F-4D97-AF65-F5344CB8AC3E}">
        <p14:creationId xmlns:p14="http://schemas.microsoft.com/office/powerpoint/2010/main" val="696178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190EBBCB-7115-4285-8105-BC97DB0CD32C}" type="slidenum">
              <a:rPr lang="de-DE" smtClean="0"/>
              <a:pPr/>
              <a:t>5</a:t>
            </a:fld>
            <a:endParaRPr lang="de-DE" dirty="0"/>
          </a:p>
        </p:txBody>
      </p:sp>
      <p:sp>
        <p:nvSpPr>
          <p:cNvPr id="3" name="Textplatzhalter 2"/>
          <p:cNvSpPr>
            <a:spLocks noGrp="1"/>
          </p:cNvSpPr>
          <p:nvPr>
            <p:ph type="body" sz="quarter" idx="14"/>
          </p:nvPr>
        </p:nvSpPr>
        <p:spPr/>
        <p:txBody>
          <a:bodyPr/>
          <a:lstStyle/>
          <a:p>
            <a:r>
              <a:rPr lang="de-DE" dirty="0" smtClean="0"/>
              <a:t>Project Activities</a:t>
            </a:r>
            <a:endParaRPr lang="ru-RU" dirty="0" smtClean="0"/>
          </a:p>
          <a:p>
            <a:endParaRPr lang="de-DE" dirty="0"/>
          </a:p>
        </p:txBody>
      </p:sp>
      <p:sp>
        <p:nvSpPr>
          <p:cNvPr id="5" name="Textplatzhalter 4"/>
          <p:cNvSpPr>
            <a:spLocks noGrp="1"/>
          </p:cNvSpPr>
          <p:nvPr>
            <p:ph type="body" sz="quarter" idx="19"/>
          </p:nvPr>
        </p:nvSpPr>
        <p:spPr/>
        <p:txBody>
          <a:bodyPr/>
          <a:lstStyle/>
          <a:p>
            <a:r>
              <a:rPr lang="de-DE" dirty="0" smtClean="0"/>
              <a:t>Project </a:t>
            </a:r>
            <a:r>
              <a:rPr lang="de-DE" dirty="0" err="1" smtClean="0"/>
              <a:t>Overview</a:t>
            </a:r>
            <a:endParaRPr lang="de-DE" dirty="0"/>
          </a:p>
        </p:txBody>
      </p:sp>
      <p:graphicFrame>
        <p:nvGraphicFramePr>
          <p:cNvPr id="7" name="Схема 6"/>
          <p:cNvGraphicFramePr/>
          <p:nvPr>
            <p:extLst>
              <p:ext uri="{D42A27DB-BD31-4B8C-83A1-F6EECF244321}">
                <p14:modId xmlns:p14="http://schemas.microsoft.com/office/powerpoint/2010/main" val="1300990068"/>
              </p:ext>
            </p:extLst>
          </p:nvPr>
        </p:nvGraphicFramePr>
        <p:xfrm>
          <a:off x="917562" y="1012480"/>
          <a:ext cx="7308273" cy="49005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5539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190EBBCB-7115-4285-8105-BC97DB0CD32C}" type="slidenum">
              <a:rPr lang="de-DE" smtClean="0"/>
              <a:pPr/>
              <a:t>6</a:t>
            </a:fld>
            <a:endParaRPr lang="de-DE" dirty="0"/>
          </a:p>
        </p:txBody>
      </p:sp>
      <p:sp>
        <p:nvSpPr>
          <p:cNvPr id="3" name="Textplatzhalter 2"/>
          <p:cNvSpPr>
            <a:spLocks noGrp="1"/>
          </p:cNvSpPr>
          <p:nvPr>
            <p:ph type="body" sz="quarter" idx="14"/>
          </p:nvPr>
        </p:nvSpPr>
        <p:spPr/>
        <p:txBody>
          <a:bodyPr/>
          <a:lstStyle/>
          <a:p>
            <a:r>
              <a:rPr lang="de-DE" dirty="0" smtClean="0"/>
              <a:t>Project Activities</a:t>
            </a:r>
            <a:endParaRPr lang="ru-RU" dirty="0" smtClean="0"/>
          </a:p>
          <a:p>
            <a:endParaRPr lang="de-DE" dirty="0"/>
          </a:p>
        </p:txBody>
      </p:sp>
      <p:sp>
        <p:nvSpPr>
          <p:cNvPr id="6" name="Textplatzhalter 5"/>
          <p:cNvSpPr>
            <a:spLocks noGrp="1"/>
          </p:cNvSpPr>
          <p:nvPr>
            <p:ph type="body" sz="quarter" idx="24"/>
          </p:nvPr>
        </p:nvSpPr>
        <p:spPr>
          <a:xfrm>
            <a:off x="736600" y="1029417"/>
            <a:ext cx="7670800" cy="4393922"/>
          </a:xfrm>
        </p:spPr>
        <p:txBody>
          <a:bodyPr>
            <a:normAutofit fontScale="92500" lnSpcReduction="20000"/>
          </a:bodyPr>
          <a:lstStyle/>
          <a:p>
            <a:r>
              <a:rPr lang="de-DE" b="1" dirty="0" smtClean="0"/>
              <a:t>Research: </a:t>
            </a:r>
            <a:r>
              <a:rPr lang="de-DE" dirty="0"/>
              <a:t>Research </a:t>
            </a:r>
            <a:r>
              <a:rPr lang="de-DE" dirty="0" err="1"/>
              <a:t>the</a:t>
            </a:r>
            <a:r>
              <a:rPr lang="de-DE" dirty="0"/>
              <a:t> </a:t>
            </a:r>
            <a:r>
              <a:rPr lang="de-DE" dirty="0" err="1"/>
              <a:t>state</a:t>
            </a:r>
            <a:r>
              <a:rPr lang="de-DE" dirty="0"/>
              <a:t> </a:t>
            </a:r>
            <a:r>
              <a:rPr lang="de-DE" dirty="0" err="1"/>
              <a:t>of</a:t>
            </a:r>
            <a:r>
              <a:rPr lang="de-DE" dirty="0"/>
              <a:t> </a:t>
            </a:r>
            <a:r>
              <a:rPr lang="de-DE" dirty="0" err="1"/>
              <a:t>the</a:t>
            </a:r>
            <a:r>
              <a:rPr lang="de-DE" dirty="0"/>
              <a:t> </a:t>
            </a:r>
            <a:r>
              <a:rPr lang="de-DE" dirty="0" err="1"/>
              <a:t>art</a:t>
            </a:r>
            <a:r>
              <a:rPr lang="de-DE" dirty="0"/>
              <a:t> in circular </a:t>
            </a:r>
            <a:r>
              <a:rPr lang="de-DE" dirty="0" err="1"/>
              <a:t>procurement</a:t>
            </a:r>
            <a:r>
              <a:rPr lang="de-DE" dirty="0"/>
              <a:t> </a:t>
            </a:r>
            <a:r>
              <a:rPr lang="de-DE" dirty="0" err="1"/>
              <a:t>and</a:t>
            </a:r>
            <a:r>
              <a:rPr lang="de-DE" dirty="0"/>
              <a:t> </a:t>
            </a:r>
            <a:r>
              <a:rPr lang="de-DE" dirty="0" err="1"/>
              <a:t>its</a:t>
            </a:r>
            <a:r>
              <a:rPr lang="de-DE" dirty="0"/>
              <a:t> </a:t>
            </a:r>
            <a:r>
              <a:rPr lang="de-DE" dirty="0" err="1"/>
              <a:t>improvement</a:t>
            </a:r>
            <a:r>
              <a:rPr lang="de-DE" dirty="0"/>
              <a:t> </a:t>
            </a:r>
            <a:r>
              <a:rPr lang="de-DE" dirty="0" err="1" smtClean="0"/>
              <a:t>potentials</a:t>
            </a:r>
            <a:r>
              <a:rPr lang="de-DE" dirty="0"/>
              <a:t> </a:t>
            </a:r>
            <a:br>
              <a:rPr lang="de-DE" dirty="0"/>
            </a:br>
            <a:r>
              <a:rPr lang="de-DE" dirty="0" smtClean="0"/>
              <a:t>(</a:t>
            </a:r>
            <a:r>
              <a:rPr lang="de-DE" dirty="0" err="1" smtClean="0"/>
              <a:t>both</a:t>
            </a:r>
            <a:r>
              <a:rPr lang="de-DE" dirty="0" smtClean="0"/>
              <a:t> in </a:t>
            </a:r>
            <a:r>
              <a:rPr lang="de-DE" dirty="0" err="1" smtClean="0"/>
              <a:t>the</a:t>
            </a:r>
            <a:r>
              <a:rPr lang="de-DE" dirty="0" smtClean="0"/>
              <a:t> </a:t>
            </a:r>
            <a:r>
              <a:rPr lang="de-DE" dirty="0" err="1" smtClean="0"/>
              <a:t>sphere</a:t>
            </a:r>
            <a:r>
              <a:rPr lang="de-DE" dirty="0" smtClean="0"/>
              <a:t> </a:t>
            </a:r>
            <a:r>
              <a:rPr lang="de-DE" dirty="0" err="1" smtClean="0"/>
              <a:t>of</a:t>
            </a:r>
            <a:r>
              <a:rPr lang="de-DE" dirty="0" smtClean="0"/>
              <a:t> </a:t>
            </a:r>
            <a:r>
              <a:rPr lang="de-DE" dirty="0" err="1" smtClean="0"/>
              <a:t>public</a:t>
            </a:r>
            <a:r>
              <a:rPr lang="de-DE" dirty="0" smtClean="0"/>
              <a:t> </a:t>
            </a:r>
            <a:r>
              <a:rPr lang="de-DE" dirty="0" err="1" smtClean="0"/>
              <a:t>procurements</a:t>
            </a:r>
            <a:r>
              <a:rPr lang="de-DE" dirty="0" smtClean="0"/>
              <a:t> </a:t>
            </a:r>
            <a:r>
              <a:rPr lang="de-DE" dirty="0" err="1" smtClean="0"/>
              <a:t>and</a:t>
            </a:r>
            <a:r>
              <a:rPr lang="de-DE" dirty="0" smtClean="0"/>
              <a:t> </a:t>
            </a:r>
            <a:r>
              <a:rPr lang="de-DE" dirty="0" err="1" smtClean="0"/>
              <a:t>existing</a:t>
            </a:r>
            <a:r>
              <a:rPr lang="de-DE" dirty="0" smtClean="0"/>
              <a:t> </a:t>
            </a:r>
            <a:r>
              <a:rPr lang="de-DE" dirty="0" err="1" smtClean="0"/>
              <a:t>business</a:t>
            </a:r>
            <a:r>
              <a:rPr lang="de-DE" dirty="0" smtClean="0"/>
              <a:t> </a:t>
            </a:r>
            <a:r>
              <a:rPr lang="de-DE" dirty="0" err="1" smtClean="0"/>
              <a:t>models</a:t>
            </a:r>
            <a:r>
              <a:rPr lang="de-DE" dirty="0" smtClean="0"/>
              <a:t>)</a:t>
            </a:r>
            <a:endParaRPr lang="de-DE" dirty="0"/>
          </a:p>
          <a:p>
            <a:r>
              <a:rPr lang="de-DE" b="1" dirty="0" smtClean="0"/>
              <a:t>Capacity Building: </a:t>
            </a:r>
            <a:r>
              <a:rPr lang="de-DE" dirty="0"/>
              <a:t>Build </a:t>
            </a:r>
            <a:r>
              <a:rPr lang="de-DE" dirty="0" err="1"/>
              <a:t>capacity</a:t>
            </a:r>
            <a:r>
              <a:rPr lang="de-DE" dirty="0"/>
              <a:t> on circular </a:t>
            </a:r>
            <a:r>
              <a:rPr lang="de-DE" dirty="0" err="1"/>
              <a:t>procurement</a:t>
            </a:r>
            <a:r>
              <a:rPr lang="de-DE" dirty="0"/>
              <a:t> </a:t>
            </a:r>
            <a:r>
              <a:rPr lang="de-DE" dirty="0" err="1"/>
              <a:t>among</a:t>
            </a:r>
            <a:r>
              <a:rPr lang="de-DE" dirty="0"/>
              <a:t> </a:t>
            </a:r>
            <a:r>
              <a:rPr lang="de-DE" dirty="0" err="1"/>
              <a:t>public</a:t>
            </a:r>
            <a:r>
              <a:rPr lang="de-DE" dirty="0"/>
              <a:t> </a:t>
            </a:r>
            <a:r>
              <a:rPr lang="de-DE" dirty="0" err="1"/>
              <a:t>procurers</a:t>
            </a:r>
            <a:r>
              <a:rPr lang="de-DE" dirty="0"/>
              <a:t>, SMEs, </a:t>
            </a:r>
            <a:r>
              <a:rPr lang="de-DE" dirty="0" err="1"/>
              <a:t>policy</a:t>
            </a:r>
            <a:r>
              <a:rPr lang="de-DE" dirty="0"/>
              <a:t> </a:t>
            </a:r>
            <a:r>
              <a:rPr lang="de-DE" dirty="0" err="1"/>
              <a:t>and</a:t>
            </a:r>
            <a:r>
              <a:rPr lang="de-DE" dirty="0"/>
              <a:t> </a:t>
            </a:r>
            <a:r>
              <a:rPr lang="de-DE" dirty="0" err="1"/>
              <a:t>decision</a:t>
            </a:r>
            <a:r>
              <a:rPr lang="de-DE" dirty="0"/>
              <a:t> </a:t>
            </a:r>
            <a:r>
              <a:rPr lang="de-DE" dirty="0" err="1" smtClean="0"/>
              <a:t>makers</a:t>
            </a:r>
            <a:r>
              <a:rPr lang="de-DE" dirty="0" smtClean="0"/>
              <a:t> </a:t>
            </a:r>
            <a:r>
              <a:rPr lang="de-DE" dirty="0" err="1" smtClean="0"/>
              <a:t>through</a:t>
            </a:r>
            <a:r>
              <a:rPr lang="de-DE" dirty="0" smtClean="0"/>
              <a:t>:</a:t>
            </a:r>
            <a:br>
              <a:rPr lang="de-DE" dirty="0" smtClean="0"/>
            </a:br>
            <a:r>
              <a:rPr lang="de-DE" dirty="0" smtClean="0"/>
              <a:t>- </a:t>
            </a:r>
            <a:r>
              <a:rPr lang="de-DE" dirty="0"/>
              <a:t>T</a:t>
            </a:r>
            <a:r>
              <a:rPr lang="de-DE" dirty="0" smtClean="0"/>
              <a:t>rainings </a:t>
            </a:r>
            <a:r>
              <a:rPr lang="de-DE" dirty="0" err="1" smtClean="0"/>
              <a:t>and</a:t>
            </a:r>
            <a:r>
              <a:rPr lang="de-DE" dirty="0" smtClean="0"/>
              <a:t> </a:t>
            </a:r>
            <a:r>
              <a:rPr lang="de-DE" dirty="0" err="1" smtClean="0"/>
              <a:t>workshops</a:t>
            </a:r>
            <a:r>
              <a:rPr lang="de-DE" dirty="0" smtClean="0"/>
              <a:t> </a:t>
            </a:r>
            <a:r>
              <a:rPr lang="de-DE" dirty="0" err="1" smtClean="0"/>
              <a:t>for</a:t>
            </a:r>
            <a:r>
              <a:rPr lang="de-DE" dirty="0" smtClean="0"/>
              <a:t> </a:t>
            </a:r>
            <a:r>
              <a:rPr lang="de-DE" dirty="0" err="1" smtClean="0"/>
              <a:t>public</a:t>
            </a:r>
            <a:r>
              <a:rPr lang="de-DE" dirty="0" smtClean="0"/>
              <a:t> </a:t>
            </a:r>
            <a:r>
              <a:rPr lang="de-DE" dirty="0" err="1" smtClean="0"/>
              <a:t>procureres</a:t>
            </a:r>
            <a:r>
              <a:rPr lang="de-DE" dirty="0" smtClean="0"/>
              <a:t>,</a:t>
            </a:r>
            <a:br>
              <a:rPr lang="de-DE" dirty="0" smtClean="0"/>
            </a:br>
            <a:r>
              <a:rPr lang="de-DE" dirty="0" smtClean="0"/>
              <a:t>- SME </a:t>
            </a:r>
            <a:r>
              <a:rPr lang="de-DE" dirty="0" err="1" smtClean="0"/>
              <a:t>seminars</a:t>
            </a:r>
            <a:r>
              <a:rPr lang="de-DE" dirty="0" smtClean="0"/>
              <a:t> (</a:t>
            </a:r>
            <a:r>
              <a:rPr lang="de-DE" dirty="0" err="1" smtClean="0"/>
              <a:t>Meet</a:t>
            </a:r>
            <a:r>
              <a:rPr lang="de-DE" dirty="0" smtClean="0"/>
              <a:t> </a:t>
            </a:r>
            <a:r>
              <a:rPr lang="de-DE" dirty="0" err="1" smtClean="0"/>
              <a:t>the</a:t>
            </a:r>
            <a:r>
              <a:rPr lang="de-DE" dirty="0" smtClean="0"/>
              <a:t> </a:t>
            </a:r>
            <a:r>
              <a:rPr lang="de-DE" dirty="0" err="1" smtClean="0"/>
              <a:t>buyers</a:t>
            </a:r>
            <a:r>
              <a:rPr lang="de-DE" dirty="0" smtClean="0"/>
              <a:t> </a:t>
            </a:r>
            <a:r>
              <a:rPr lang="de-DE" dirty="0" err="1" smtClean="0"/>
              <a:t>concept</a:t>
            </a:r>
            <a:r>
              <a:rPr lang="de-DE" dirty="0" smtClean="0"/>
              <a:t>),</a:t>
            </a:r>
            <a:br>
              <a:rPr lang="de-DE" dirty="0" smtClean="0"/>
            </a:br>
            <a:r>
              <a:rPr lang="de-DE" dirty="0" smtClean="0"/>
              <a:t>- Lectures </a:t>
            </a:r>
            <a:r>
              <a:rPr lang="de-DE" dirty="0" err="1" smtClean="0"/>
              <a:t>for</a:t>
            </a:r>
            <a:r>
              <a:rPr lang="de-DE" dirty="0" smtClean="0"/>
              <a:t> </a:t>
            </a:r>
            <a:r>
              <a:rPr lang="de-DE" dirty="0" err="1" smtClean="0"/>
              <a:t>students</a:t>
            </a:r>
            <a:r>
              <a:rPr lang="de-DE" dirty="0" smtClean="0"/>
              <a:t> at </a:t>
            </a:r>
            <a:r>
              <a:rPr lang="de-DE" dirty="0" err="1" smtClean="0"/>
              <a:t>partner</a:t>
            </a:r>
            <a:r>
              <a:rPr lang="de-DE" dirty="0" smtClean="0"/>
              <a:t> </a:t>
            </a:r>
            <a:r>
              <a:rPr lang="de-DE" dirty="0" err="1" smtClean="0"/>
              <a:t>universities</a:t>
            </a:r>
            <a:r>
              <a:rPr lang="de-DE" dirty="0" smtClean="0"/>
              <a:t>.</a:t>
            </a:r>
            <a:endParaRPr lang="de-DE" dirty="0"/>
          </a:p>
          <a:p>
            <a:r>
              <a:rPr lang="de-DE" b="1" dirty="0" err="1" smtClean="0"/>
              <a:t>Plitos</a:t>
            </a:r>
            <a:r>
              <a:rPr lang="de-DE" b="1" dirty="0" smtClean="0"/>
              <a:t> &amp; </a:t>
            </a:r>
            <a:r>
              <a:rPr lang="de-DE" b="1" dirty="0" err="1" smtClean="0"/>
              <a:t>lessons</a:t>
            </a:r>
            <a:r>
              <a:rPr lang="de-DE" b="1" dirty="0" smtClean="0"/>
              <a:t> </a:t>
            </a:r>
            <a:r>
              <a:rPr lang="de-DE" b="1" dirty="0" err="1" smtClean="0"/>
              <a:t>learned</a:t>
            </a:r>
            <a:r>
              <a:rPr lang="de-DE" b="1" dirty="0" smtClean="0"/>
              <a:t>: </a:t>
            </a:r>
            <a:r>
              <a:rPr lang="de-DE" dirty="0" smtClean="0"/>
              <a:t>8 </a:t>
            </a:r>
            <a:r>
              <a:rPr lang="de-DE" dirty="0" err="1" smtClean="0"/>
              <a:t>piloting</a:t>
            </a:r>
            <a:r>
              <a:rPr lang="de-DE" dirty="0" smtClean="0"/>
              <a:t> </a:t>
            </a:r>
            <a:r>
              <a:rPr lang="de-DE" dirty="0" err="1" smtClean="0"/>
              <a:t>public</a:t>
            </a:r>
            <a:r>
              <a:rPr lang="de-DE" dirty="0" smtClean="0"/>
              <a:t> </a:t>
            </a:r>
            <a:r>
              <a:rPr lang="de-DE" dirty="0" err="1" smtClean="0"/>
              <a:t>procurements</a:t>
            </a:r>
            <a:r>
              <a:rPr lang="de-DE" dirty="0" smtClean="0"/>
              <a:t> </a:t>
            </a:r>
            <a:r>
              <a:rPr lang="de-DE" dirty="0" err="1" smtClean="0"/>
              <a:t>based</a:t>
            </a:r>
            <a:r>
              <a:rPr lang="de-DE" dirty="0" smtClean="0"/>
              <a:t> on </a:t>
            </a:r>
            <a:r>
              <a:rPr lang="de-DE" dirty="0" err="1" smtClean="0"/>
              <a:t>implementation</a:t>
            </a:r>
            <a:r>
              <a:rPr lang="de-DE" dirty="0" smtClean="0"/>
              <a:t> </a:t>
            </a:r>
            <a:r>
              <a:rPr lang="de-DE" dirty="0" err="1" smtClean="0"/>
              <a:t>of</a:t>
            </a:r>
            <a:r>
              <a:rPr lang="de-DE" dirty="0" smtClean="0"/>
              <a:t> circular </a:t>
            </a:r>
            <a:r>
              <a:rPr lang="de-DE" dirty="0" err="1" smtClean="0"/>
              <a:t>approach</a:t>
            </a:r>
            <a:r>
              <a:rPr lang="de-DE" dirty="0" smtClean="0"/>
              <a:t> in </a:t>
            </a:r>
            <a:r>
              <a:rPr lang="de-DE" dirty="0" err="1" smtClean="0"/>
              <a:t>three</a:t>
            </a:r>
            <a:r>
              <a:rPr lang="de-DE" dirty="0" smtClean="0"/>
              <a:t> countries (DK, SE, LV) </a:t>
            </a:r>
            <a:r>
              <a:rPr lang="de-DE" dirty="0" err="1" smtClean="0"/>
              <a:t>and</a:t>
            </a:r>
            <a:r>
              <a:rPr lang="de-DE" dirty="0" smtClean="0"/>
              <a:t> </a:t>
            </a:r>
            <a:r>
              <a:rPr lang="de-DE" dirty="0" err="1"/>
              <a:t>practical</a:t>
            </a:r>
            <a:r>
              <a:rPr lang="de-DE" dirty="0"/>
              <a:t> </a:t>
            </a:r>
            <a:r>
              <a:rPr lang="de-DE" dirty="0" err="1"/>
              <a:t>capacity</a:t>
            </a:r>
            <a:r>
              <a:rPr lang="de-DE" dirty="0"/>
              <a:t> </a:t>
            </a:r>
            <a:r>
              <a:rPr lang="de-DE" dirty="0" err="1"/>
              <a:t>building</a:t>
            </a:r>
            <a:r>
              <a:rPr lang="de-DE" dirty="0"/>
              <a:t> material (e.g. </a:t>
            </a:r>
            <a:r>
              <a:rPr lang="de-DE" dirty="0" err="1"/>
              <a:t>training</a:t>
            </a:r>
            <a:r>
              <a:rPr lang="de-DE" dirty="0"/>
              <a:t>, </a:t>
            </a:r>
            <a:r>
              <a:rPr lang="de-DE" dirty="0" err="1"/>
              <a:t>guidance</a:t>
            </a:r>
            <a:r>
              <a:rPr lang="de-DE" dirty="0"/>
              <a:t>, </a:t>
            </a:r>
            <a:r>
              <a:rPr lang="de-DE" dirty="0" err="1"/>
              <a:t>future</a:t>
            </a:r>
            <a:r>
              <a:rPr lang="de-DE" dirty="0"/>
              <a:t> </a:t>
            </a:r>
            <a:r>
              <a:rPr lang="de-DE" dirty="0" err="1"/>
              <a:t>recommendations</a:t>
            </a:r>
            <a:r>
              <a:rPr lang="de-DE" dirty="0"/>
              <a:t>, etc.)</a:t>
            </a:r>
          </a:p>
          <a:p>
            <a:r>
              <a:rPr lang="de-DE" b="1" dirty="0" smtClean="0"/>
              <a:t>Dissemination:</a:t>
            </a:r>
            <a:r>
              <a:rPr lang="en-US" b="1" dirty="0"/>
              <a:t> </a:t>
            </a:r>
            <a:r>
              <a:rPr lang="en-US" dirty="0"/>
              <a:t>Disseminate the project outcomes among public procurers and SMEs across </a:t>
            </a:r>
            <a:r>
              <a:rPr lang="en-US" dirty="0" smtClean="0"/>
              <a:t>Europe</a:t>
            </a:r>
            <a:endParaRPr lang="de-DE" b="1" dirty="0"/>
          </a:p>
        </p:txBody>
      </p:sp>
      <p:sp>
        <p:nvSpPr>
          <p:cNvPr id="5" name="Textplatzhalter 4"/>
          <p:cNvSpPr>
            <a:spLocks noGrp="1"/>
          </p:cNvSpPr>
          <p:nvPr>
            <p:ph type="body" sz="quarter" idx="19"/>
          </p:nvPr>
        </p:nvSpPr>
        <p:spPr/>
        <p:txBody>
          <a:bodyPr/>
          <a:lstStyle/>
          <a:p>
            <a:r>
              <a:rPr lang="de-DE" dirty="0" smtClean="0"/>
              <a:t>Project </a:t>
            </a:r>
            <a:r>
              <a:rPr lang="de-DE" dirty="0" err="1" smtClean="0"/>
              <a:t>Overview</a:t>
            </a:r>
            <a:endParaRPr lang="de-DE" dirty="0"/>
          </a:p>
        </p:txBody>
      </p:sp>
    </p:spTree>
    <p:extLst>
      <p:ext uri="{BB962C8B-B14F-4D97-AF65-F5344CB8AC3E}">
        <p14:creationId xmlns:p14="http://schemas.microsoft.com/office/powerpoint/2010/main" val="1693369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190EBBCB-7115-4285-8105-BC97DB0CD32C}" type="slidenum">
              <a:rPr lang="de-DE" smtClean="0"/>
              <a:pPr/>
              <a:t>7</a:t>
            </a:fld>
            <a:endParaRPr lang="de-DE" dirty="0"/>
          </a:p>
        </p:txBody>
      </p:sp>
      <p:sp>
        <p:nvSpPr>
          <p:cNvPr id="3" name="Textplatzhalter 2"/>
          <p:cNvSpPr>
            <a:spLocks noGrp="1"/>
          </p:cNvSpPr>
          <p:nvPr>
            <p:ph type="body" sz="quarter" idx="14"/>
          </p:nvPr>
        </p:nvSpPr>
        <p:spPr/>
        <p:txBody>
          <a:bodyPr/>
          <a:lstStyle/>
          <a:p>
            <a:r>
              <a:rPr lang="de-DE" dirty="0" smtClean="0"/>
              <a:t>Project Activities: Research</a:t>
            </a:r>
            <a:endParaRPr lang="ru-RU" dirty="0" smtClean="0"/>
          </a:p>
          <a:p>
            <a:endParaRPr lang="de-DE" dirty="0"/>
          </a:p>
        </p:txBody>
      </p:sp>
      <p:sp>
        <p:nvSpPr>
          <p:cNvPr id="5" name="Textplatzhalter 4"/>
          <p:cNvSpPr>
            <a:spLocks noGrp="1"/>
          </p:cNvSpPr>
          <p:nvPr>
            <p:ph type="body" sz="quarter" idx="19"/>
          </p:nvPr>
        </p:nvSpPr>
        <p:spPr/>
        <p:txBody>
          <a:bodyPr/>
          <a:lstStyle/>
          <a:p>
            <a:r>
              <a:rPr lang="de-DE" dirty="0" smtClean="0"/>
              <a:t>Project </a:t>
            </a:r>
            <a:r>
              <a:rPr lang="de-DE" dirty="0" err="1" smtClean="0"/>
              <a:t>Overview</a:t>
            </a:r>
            <a:endParaRPr lang="de-DE" dirty="0"/>
          </a:p>
        </p:txBody>
      </p:sp>
      <p:sp>
        <p:nvSpPr>
          <p:cNvPr id="6" name="Прямоугольник 5"/>
          <p:cNvSpPr/>
          <p:nvPr/>
        </p:nvSpPr>
        <p:spPr>
          <a:xfrm>
            <a:off x="735999" y="996270"/>
            <a:ext cx="7671400" cy="923330"/>
          </a:xfrm>
          <a:prstGeom prst="rect">
            <a:avLst/>
          </a:prstGeom>
        </p:spPr>
        <p:txBody>
          <a:bodyPr wrap="square">
            <a:spAutoFit/>
          </a:bodyPr>
          <a:lstStyle/>
          <a:p>
            <a:r>
              <a:rPr lang="de-DE" dirty="0"/>
              <a:t>Research </a:t>
            </a:r>
            <a:r>
              <a:rPr lang="de-DE" dirty="0" err="1"/>
              <a:t>the</a:t>
            </a:r>
            <a:r>
              <a:rPr lang="de-DE" dirty="0"/>
              <a:t> </a:t>
            </a:r>
            <a:r>
              <a:rPr lang="de-DE" dirty="0" err="1"/>
              <a:t>state</a:t>
            </a:r>
            <a:r>
              <a:rPr lang="de-DE" dirty="0"/>
              <a:t> </a:t>
            </a:r>
            <a:r>
              <a:rPr lang="de-DE" dirty="0" err="1"/>
              <a:t>of</a:t>
            </a:r>
            <a:r>
              <a:rPr lang="de-DE" dirty="0"/>
              <a:t> </a:t>
            </a:r>
            <a:r>
              <a:rPr lang="de-DE" dirty="0" err="1"/>
              <a:t>the</a:t>
            </a:r>
            <a:r>
              <a:rPr lang="de-DE" dirty="0"/>
              <a:t> </a:t>
            </a:r>
            <a:r>
              <a:rPr lang="de-DE" dirty="0" err="1"/>
              <a:t>art</a:t>
            </a:r>
            <a:r>
              <a:rPr lang="de-DE" dirty="0"/>
              <a:t> in circular </a:t>
            </a:r>
            <a:r>
              <a:rPr lang="de-DE" dirty="0" err="1"/>
              <a:t>procurement</a:t>
            </a:r>
            <a:r>
              <a:rPr lang="de-DE" dirty="0"/>
              <a:t> </a:t>
            </a:r>
            <a:r>
              <a:rPr lang="de-DE" dirty="0" err="1"/>
              <a:t>and</a:t>
            </a:r>
            <a:r>
              <a:rPr lang="de-DE" dirty="0"/>
              <a:t> </a:t>
            </a:r>
            <a:r>
              <a:rPr lang="de-DE" dirty="0" err="1"/>
              <a:t>its</a:t>
            </a:r>
            <a:r>
              <a:rPr lang="de-DE" dirty="0"/>
              <a:t> </a:t>
            </a:r>
            <a:r>
              <a:rPr lang="de-DE" dirty="0" err="1"/>
              <a:t>improvement</a:t>
            </a:r>
            <a:r>
              <a:rPr lang="de-DE" dirty="0"/>
              <a:t> </a:t>
            </a:r>
            <a:r>
              <a:rPr lang="de-DE" dirty="0" err="1"/>
              <a:t>potentials</a:t>
            </a:r>
            <a:r>
              <a:rPr lang="de-DE" dirty="0"/>
              <a:t> </a:t>
            </a:r>
            <a:r>
              <a:rPr lang="de-DE" dirty="0" smtClean="0"/>
              <a:t>(</a:t>
            </a:r>
            <a:r>
              <a:rPr lang="de-DE" dirty="0" err="1"/>
              <a:t>both</a:t>
            </a:r>
            <a:r>
              <a:rPr lang="de-DE" dirty="0"/>
              <a:t> in </a:t>
            </a:r>
            <a:r>
              <a:rPr lang="de-DE" dirty="0" err="1"/>
              <a:t>the</a:t>
            </a:r>
            <a:r>
              <a:rPr lang="de-DE" dirty="0"/>
              <a:t> </a:t>
            </a:r>
            <a:r>
              <a:rPr lang="de-DE" dirty="0" err="1"/>
              <a:t>sphere</a:t>
            </a:r>
            <a:r>
              <a:rPr lang="de-DE" dirty="0"/>
              <a:t> </a:t>
            </a:r>
            <a:r>
              <a:rPr lang="de-DE" dirty="0" err="1"/>
              <a:t>of</a:t>
            </a:r>
            <a:r>
              <a:rPr lang="de-DE" dirty="0"/>
              <a:t> </a:t>
            </a:r>
            <a:r>
              <a:rPr lang="de-DE" dirty="0" err="1"/>
              <a:t>public</a:t>
            </a:r>
            <a:r>
              <a:rPr lang="de-DE" dirty="0"/>
              <a:t> </a:t>
            </a:r>
            <a:r>
              <a:rPr lang="de-DE" dirty="0" err="1"/>
              <a:t>procurements</a:t>
            </a:r>
            <a:r>
              <a:rPr lang="de-DE" dirty="0"/>
              <a:t> </a:t>
            </a:r>
            <a:r>
              <a:rPr lang="de-DE" dirty="0" err="1"/>
              <a:t>and</a:t>
            </a:r>
            <a:r>
              <a:rPr lang="de-DE" dirty="0"/>
              <a:t> </a:t>
            </a:r>
            <a:r>
              <a:rPr lang="de-DE" dirty="0" err="1"/>
              <a:t>existing</a:t>
            </a:r>
            <a:r>
              <a:rPr lang="de-DE" dirty="0"/>
              <a:t> </a:t>
            </a:r>
            <a:r>
              <a:rPr lang="de-DE" dirty="0" err="1"/>
              <a:t>business</a:t>
            </a:r>
            <a:r>
              <a:rPr lang="de-DE" dirty="0"/>
              <a:t> </a:t>
            </a:r>
            <a:r>
              <a:rPr lang="de-DE" dirty="0" err="1"/>
              <a:t>models</a:t>
            </a:r>
            <a:r>
              <a:rPr lang="de-DE" dirty="0"/>
              <a:t>)</a:t>
            </a:r>
          </a:p>
        </p:txBody>
      </p:sp>
      <p:grpSp>
        <p:nvGrpSpPr>
          <p:cNvPr id="73" name="Группа 72"/>
          <p:cNvGrpSpPr/>
          <p:nvPr/>
        </p:nvGrpSpPr>
        <p:grpSpPr>
          <a:xfrm>
            <a:off x="735999" y="2215971"/>
            <a:ext cx="8158135" cy="2250696"/>
            <a:chOff x="735998" y="1966589"/>
            <a:chExt cx="8158135" cy="2250696"/>
          </a:xfrm>
        </p:grpSpPr>
        <p:sp>
          <p:nvSpPr>
            <p:cNvPr id="8" name="Овал 7"/>
            <p:cNvSpPr/>
            <p:nvPr/>
          </p:nvSpPr>
          <p:spPr>
            <a:xfrm>
              <a:off x="6426200" y="2318644"/>
              <a:ext cx="2467933" cy="1481301"/>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t>Recommendations:</a:t>
              </a:r>
            </a:p>
            <a:p>
              <a:pPr marL="285750" indent="-285750">
                <a:buFontTx/>
                <a:buChar char="-"/>
              </a:pPr>
              <a:r>
                <a:rPr lang="en-US" sz="1400" dirty="0" smtClean="0"/>
                <a:t>For SMEs</a:t>
              </a:r>
            </a:p>
            <a:p>
              <a:pPr marL="285750" indent="-285750">
                <a:buFontTx/>
                <a:buChar char="-"/>
              </a:pPr>
              <a:r>
                <a:rPr lang="en-US" sz="1400" dirty="0" smtClean="0"/>
                <a:t>For Government procurers</a:t>
              </a:r>
            </a:p>
            <a:p>
              <a:pPr marL="285750" indent="-285750">
                <a:buFontTx/>
                <a:buChar char="-"/>
              </a:pPr>
              <a:r>
                <a:rPr lang="en-US" sz="1400" dirty="0" smtClean="0"/>
                <a:t>For Policy Makers</a:t>
              </a:r>
              <a:endParaRPr lang="ru-RU" sz="1400" dirty="0"/>
            </a:p>
          </p:txBody>
        </p:sp>
        <p:sp>
          <p:nvSpPr>
            <p:cNvPr id="9" name="Овал 8"/>
            <p:cNvSpPr/>
            <p:nvPr/>
          </p:nvSpPr>
          <p:spPr>
            <a:xfrm>
              <a:off x="735998" y="2534554"/>
              <a:ext cx="1379428" cy="1049482"/>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Analysis of theoretical basis</a:t>
              </a:r>
              <a:endParaRPr lang="ru-RU" sz="1400" dirty="0"/>
            </a:p>
          </p:txBody>
        </p:sp>
        <p:sp>
          <p:nvSpPr>
            <p:cNvPr id="10" name="Овал 9"/>
            <p:cNvSpPr/>
            <p:nvPr/>
          </p:nvSpPr>
          <p:spPr>
            <a:xfrm>
              <a:off x="2379599" y="2534554"/>
              <a:ext cx="1506300" cy="1049482"/>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Methodology of Research</a:t>
              </a:r>
            </a:p>
          </p:txBody>
        </p:sp>
        <p:sp>
          <p:nvSpPr>
            <p:cNvPr id="11" name="Овал 10"/>
            <p:cNvSpPr/>
            <p:nvPr/>
          </p:nvSpPr>
          <p:spPr>
            <a:xfrm>
              <a:off x="4032139" y="3315875"/>
              <a:ext cx="1375469" cy="90141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Expert Interviews</a:t>
              </a:r>
              <a:endParaRPr lang="ru-RU" sz="1400" dirty="0"/>
            </a:p>
          </p:txBody>
        </p:sp>
        <p:cxnSp>
          <p:nvCxnSpPr>
            <p:cNvPr id="15" name="Прямая со стрелкой 14"/>
            <p:cNvCxnSpPr>
              <a:stCxn id="9" idx="6"/>
              <a:endCxn id="10" idx="2"/>
            </p:cNvCxnSpPr>
            <p:nvPr/>
          </p:nvCxnSpPr>
          <p:spPr>
            <a:xfrm>
              <a:off x="2115426" y="3059295"/>
              <a:ext cx="2641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stCxn id="10" idx="6"/>
              <a:endCxn id="11" idx="2"/>
            </p:cNvCxnSpPr>
            <p:nvPr/>
          </p:nvCxnSpPr>
          <p:spPr>
            <a:xfrm>
              <a:off x="3885899" y="3059295"/>
              <a:ext cx="146240" cy="7072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Овал 39"/>
            <p:cNvSpPr/>
            <p:nvPr/>
          </p:nvSpPr>
          <p:spPr>
            <a:xfrm>
              <a:off x="4067810" y="1966589"/>
              <a:ext cx="1304128" cy="868198"/>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Case Analysis (Best Practices)</a:t>
              </a:r>
              <a:endParaRPr lang="ru-RU" sz="1400" dirty="0"/>
            </a:p>
          </p:txBody>
        </p:sp>
        <p:cxnSp>
          <p:nvCxnSpPr>
            <p:cNvPr id="44" name="Прямая со стрелкой 43"/>
            <p:cNvCxnSpPr>
              <a:stCxn id="10" idx="6"/>
              <a:endCxn id="40" idx="2"/>
            </p:cNvCxnSpPr>
            <p:nvPr/>
          </p:nvCxnSpPr>
          <p:spPr>
            <a:xfrm flipV="1">
              <a:off x="3885899" y="2400688"/>
              <a:ext cx="181911" cy="6586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a:stCxn id="40" idx="6"/>
              <a:endCxn id="8" idx="2"/>
            </p:cNvCxnSpPr>
            <p:nvPr/>
          </p:nvCxnSpPr>
          <p:spPr>
            <a:xfrm>
              <a:off x="5371938" y="2400688"/>
              <a:ext cx="1054262" cy="6586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Прямая со стрелкой 54"/>
            <p:cNvCxnSpPr>
              <a:stCxn id="11" idx="6"/>
              <a:endCxn id="8" idx="2"/>
            </p:cNvCxnSpPr>
            <p:nvPr/>
          </p:nvCxnSpPr>
          <p:spPr>
            <a:xfrm flipV="1">
              <a:off x="5407608" y="3059295"/>
              <a:ext cx="1018592" cy="7072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1339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190EBBCB-7115-4285-8105-BC97DB0CD32C}" type="slidenum">
              <a:rPr lang="de-DE" smtClean="0"/>
              <a:pPr/>
              <a:t>8</a:t>
            </a:fld>
            <a:endParaRPr lang="de-DE" dirty="0"/>
          </a:p>
        </p:txBody>
      </p:sp>
      <p:sp>
        <p:nvSpPr>
          <p:cNvPr id="3" name="Textplatzhalter 2"/>
          <p:cNvSpPr>
            <a:spLocks noGrp="1"/>
          </p:cNvSpPr>
          <p:nvPr>
            <p:ph type="body" sz="quarter" idx="14"/>
          </p:nvPr>
        </p:nvSpPr>
        <p:spPr/>
        <p:txBody>
          <a:bodyPr/>
          <a:lstStyle/>
          <a:p>
            <a:r>
              <a:rPr lang="de-DE" dirty="0" smtClean="0"/>
              <a:t>Project Activities: Capacity Building</a:t>
            </a:r>
            <a:endParaRPr lang="ru-RU" dirty="0" smtClean="0"/>
          </a:p>
          <a:p>
            <a:endParaRPr lang="de-DE" dirty="0"/>
          </a:p>
        </p:txBody>
      </p:sp>
      <p:sp>
        <p:nvSpPr>
          <p:cNvPr id="5" name="Textplatzhalter 4"/>
          <p:cNvSpPr>
            <a:spLocks noGrp="1"/>
          </p:cNvSpPr>
          <p:nvPr>
            <p:ph type="body" sz="quarter" idx="19"/>
          </p:nvPr>
        </p:nvSpPr>
        <p:spPr/>
        <p:txBody>
          <a:bodyPr/>
          <a:lstStyle/>
          <a:p>
            <a:r>
              <a:rPr lang="de-DE" dirty="0" smtClean="0"/>
              <a:t>Project </a:t>
            </a:r>
            <a:r>
              <a:rPr lang="de-DE" dirty="0" err="1" smtClean="0"/>
              <a:t>Overview</a:t>
            </a:r>
            <a:endParaRPr lang="de-DE" dirty="0"/>
          </a:p>
        </p:txBody>
      </p:sp>
      <p:sp>
        <p:nvSpPr>
          <p:cNvPr id="6" name="Прямоугольник 5"/>
          <p:cNvSpPr/>
          <p:nvPr/>
        </p:nvSpPr>
        <p:spPr>
          <a:xfrm>
            <a:off x="735999" y="1089186"/>
            <a:ext cx="7671400" cy="646331"/>
          </a:xfrm>
          <a:prstGeom prst="rect">
            <a:avLst/>
          </a:prstGeom>
        </p:spPr>
        <p:txBody>
          <a:bodyPr wrap="square">
            <a:spAutoFit/>
          </a:bodyPr>
          <a:lstStyle/>
          <a:p>
            <a:r>
              <a:rPr lang="de-DE" dirty="0"/>
              <a:t>Build </a:t>
            </a:r>
            <a:r>
              <a:rPr lang="de-DE" dirty="0" err="1"/>
              <a:t>capacity</a:t>
            </a:r>
            <a:r>
              <a:rPr lang="de-DE" dirty="0"/>
              <a:t> on circular </a:t>
            </a:r>
            <a:r>
              <a:rPr lang="de-DE" dirty="0" err="1"/>
              <a:t>procurement</a:t>
            </a:r>
            <a:r>
              <a:rPr lang="de-DE" dirty="0"/>
              <a:t> </a:t>
            </a:r>
            <a:r>
              <a:rPr lang="de-DE" dirty="0" err="1"/>
              <a:t>among</a:t>
            </a:r>
            <a:r>
              <a:rPr lang="de-DE" dirty="0"/>
              <a:t> </a:t>
            </a:r>
            <a:r>
              <a:rPr lang="de-DE" dirty="0" err="1"/>
              <a:t>public</a:t>
            </a:r>
            <a:r>
              <a:rPr lang="de-DE" dirty="0"/>
              <a:t> </a:t>
            </a:r>
            <a:r>
              <a:rPr lang="de-DE" dirty="0" err="1"/>
              <a:t>procurers</a:t>
            </a:r>
            <a:r>
              <a:rPr lang="de-DE" dirty="0"/>
              <a:t>, SMEs, </a:t>
            </a:r>
            <a:r>
              <a:rPr lang="de-DE" dirty="0" err="1"/>
              <a:t>policy</a:t>
            </a:r>
            <a:r>
              <a:rPr lang="de-DE" dirty="0"/>
              <a:t> </a:t>
            </a:r>
            <a:r>
              <a:rPr lang="de-DE" dirty="0" err="1"/>
              <a:t>and</a:t>
            </a:r>
            <a:r>
              <a:rPr lang="de-DE" dirty="0"/>
              <a:t> </a:t>
            </a:r>
            <a:r>
              <a:rPr lang="de-DE" dirty="0" err="1"/>
              <a:t>decision</a:t>
            </a:r>
            <a:r>
              <a:rPr lang="de-DE" dirty="0"/>
              <a:t> </a:t>
            </a:r>
            <a:r>
              <a:rPr lang="de-DE" dirty="0" err="1" smtClean="0"/>
              <a:t>makers</a:t>
            </a:r>
            <a:endParaRPr lang="de-DE" dirty="0"/>
          </a:p>
        </p:txBody>
      </p:sp>
      <p:grpSp>
        <p:nvGrpSpPr>
          <p:cNvPr id="90" name="Группа 89"/>
          <p:cNvGrpSpPr/>
          <p:nvPr/>
        </p:nvGrpSpPr>
        <p:grpSpPr>
          <a:xfrm>
            <a:off x="363682" y="2092383"/>
            <a:ext cx="8780318" cy="2833388"/>
            <a:chOff x="259774" y="1739092"/>
            <a:chExt cx="8780318" cy="2833388"/>
          </a:xfrm>
        </p:grpSpPr>
        <p:sp>
          <p:nvSpPr>
            <p:cNvPr id="8" name="Овал 7"/>
            <p:cNvSpPr/>
            <p:nvPr/>
          </p:nvSpPr>
          <p:spPr>
            <a:xfrm>
              <a:off x="6676068" y="2433197"/>
              <a:ext cx="2364024" cy="14813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t>Recommendations:</a:t>
              </a:r>
            </a:p>
            <a:p>
              <a:pPr marL="285750" indent="-285750">
                <a:buFontTx/>
                <a:buChar char="-"/>
              </a:pPr>
              <a:r>
                <a:rPr lang="en-US" sz="1400" dirty="0" smtClean="0"/>
                <a:t>For SMEs</a:t>
              </a:r>
            </a:p>
            <a:p>
              <a:pPr marL="285750" indent="-285750">
                <a:buFontTx/>
                <a:buChar char="-"/>
              </a:pPr>
              <a:r>
                <a:rPr lang="en-US" sz="1400" dirty="0" smtClean="0"/>
                <a:t>For Government procurers</a:t>
              </a:r>
            </a:p>
            <a:p>
              <a:pPr marL="285750" indent="-285750">
                <a:buFontTx/>
                <a:buChar char="-"/>
              </a:pPr>
              <a:r>
                <a:rPr lang="en-US" sz="1400" dirty="0" smtClean="0"/>
                <a:t>For Policy Makers</a:t>
              </a:r>
              <a:endParaRPr lang="ru-RU" sz="1400" dirty="0"/>
            </a:p>
          </p:txBody>
        </p:sp>
        <p:sp>
          <p:nvSpPr>
            <p:cNvPr id="9" name="Овал 8"/>
            <p:cNvSpPr/>
            <p:nvPr/>
          </p:nvSpPr>
          <p:spPr>
            <a:xfrm>
              <a:off x="259774" y="1739092"/>
              <a:ext cx="1543763" cy="104948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Best </a:t>
              </a:r>
            </a:p>
            <a:p>
              <a:pPr algn="ctr"/>
              <a:r>
                <a:rPr lang="en-US" sz="1400" dirty="0" smtClean="0"/>
                <a:t>Proved </a:t>
              </a:r>
              <a:r>
                <a:rPr lang="en-US" sz="1400" dirty="0"/>
                <a:t>Available</a:t>
              </a:r>
              <a:endParaRPr lang="ru-RU" sz="1400" dirty="0"/>
            </a:p>
            <a:p>
              <a:pPr algn="ctr"/>
              <a:r>
                <a:rPr lang="en-US" sz="1400" dirty="0" smtClean="0"/>
                <a:t>Experience</a:t>
              </a:r>
              <a:endParaRPr lang="ru-RU" sz="1400" dirty="0"/>
            </a:p>
          </p:txBody>
        </p:sp>
        <p:sp>
          <p:nvSpPr>
            <p:cNvPr id="11" name="Овал 10"/>
            <p:cNvSpPr/>
            <p:nvPr/>
          </p:nvSpPr>
          <p:spPr>
            <a:xfrm>
              <a:off x="2094644" y="2688475"/>
              <a:ext cx="2073217" cy="901410"/>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Market Building Activities </a:t>
              </a:r>
            </a:p>
            <a:p>
              <a:pPr algn="ctr"/>
              <a:r>
                <a:rPr lang="en-US" sz="1400" dirty="0" smtClean="0"/>
                <a:t>( SMEs Seminars)</a:t>
              </a:r>
              <a:endParaRPr lang="ru-RU" sz="1400" dirty="0"/>
            </a:p>
          </p:txBody>
        </p:sp>
        <p:cxnSp>
          <p:nvCxnSpPr>
            <p:cNvPr id="19" name="Прямая со стрелкой 18"/>
            <p:cNvCxnSpPr>
              <a:stCxn id="9" idx="6"/>
              <a:endCxn id="11" idx="2"/>
            </p:cNvCxnSpPr>
            <p:nvPr/>
          </p:nvCxnSpPr>
          <p:spPr>
            <a:xfrm>
              <a:off x="1803537" y="2263833"/>
              <a:ext cx="291107" cy="8753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Овал 39"/>
            <p:cNvSpPr/>
            <p:nvPr/>
          </p:nvSpPr>
          <p:spPr>
            <a:xfrm>
              <a:off x="2094644" y="1739092"/>
              <a:ext cx="2073217" cy="86819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Workshops with government procurers</a:t>
              </a:r>
              <a:endParaRPr lang="ru-RU" sz="1400" dirty="0"/>
            </a:p>
          </p:txBody>
        </p:sp>
        <p:cxnSp>
          <p:nvCxnSpPr>
            <p:cNvPr id="44" name="Прямая со стрелкой 43"/>
            <p:cNvCxnSpPr>
              <a:stCxn id="9" idx="6"/>
              <a:endCxn id="40" idx="2"/>
            </p:cNvCxnSpPr>
            <p:nvPr/>
          </p:nvCxnSpPr>
          <p:spPr>
            <a:xfrm flipV="1">
              <a:off x="1803537" y="2173191"/>
              <a:ext cx="291107" cy="906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Прямая со стрелкой 51"/>
            <p:cNvCxnSpPr>
              <a:stCxn id="40" idx="6"/>
              <a:endCxn id="43" idx="2"/>
            </p:cNvCxnSpPr>
            <p:nvPr/>
          </p:nvCxnSpPr>
          <p:spPr>
            <a:xfrm>
              <a:off x="4167861" y="2173191"/>
              <a:ext cx="149469" cy="5200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Прямая со стрелкой 54"/>
            <p:cNvCxnSpPr>
              <a:stCxn id="11" idx="6"/>
              <a:endCxn id="43" idx="2"/>
            </p:cNvCxnSpPr>
            <p:nvPr/>
          </p:nvCxnSpPr>
          <p:spPr>
            <a:xfrm flipV="1">
              <a:off x="4167861" y="2693203"/>
              <a:ext cx="149469" cy="4459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Овал 30"/>
            <p:cNvSpPr/>
            <p:nvPr/>
          </p:nvSpPr>
          <p:spPr>
            <a:xfrm>
              <a:off x="2174308" y="3671070"/>
              <a:ext cx="2073217" cy="901410"/>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Lectures for Students (Future policymakers) </a:t>
              </a:r>
              <a:endParaRPr lang="ru-RU" sz="1400" dirty="0"/>
            </a:p>
          </p:txBody>
        </p:sp>
        <p:cxnSp>
          <p:nvCxnSpPr>
            <p:cNvPr id="33" name="Прямая со стрелкой 32"/>
            <p:cNvCxnSpPr>
              <a:stCxn id="9" idx="6"/>
              <a:endCxn id="31" idx="2"/>
            </p:cNvCxnSpPr>
            <p:nvPr/>
          </p:nvCxnSpPr>
          <p:spPr>
            <a:xfrm>
              <a:off x="1803537" y="2263833"/>
              <a:ext cx="370771" cy="18579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a:stCxn id="31" idx="6"/>
              <a:endCxn id="8" idx="2"/>
            </p:cNvCxnSpPr>
            <p:nvPr/>
          </p:nvCxnSpPr>
          <p:spPr>
            <a:xfrm flipV="1">
              <a:off x="4247525" y="3173848"/>
              <a:ext cx="2428543" cy="9479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Овал 42"/>
            <p:cNvSpPr/>
            <p:nvPr/>
          </p:nvSpPr>
          <p:spPr>
            <a:xfrm>
              <a:off x="4317330" y="2145491"/>
              <a:ext cx="2209268" cy="109542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Ideas on: </a:t>
              </a:r>
            </a:p>
            <a:p>
              <a:pPr marL="285750" indent="-285750">
                <a:buFontTx/>
                <a:buChar char="-"/>
              </a:pPr>
              <a:r>
                <a:rPr lang="en-US" sz="1400" dirty="0" smtClean="0"/>
                <a:t>Subjects</a:t>
              </a:r>
            </a:p>
            <a:p>
              <a:pPr marL="285750" indent="-285750">
                <a:buFontTx/>
                <a:buChar char="-"/>
              </a:pPr>
              <a:r>
                <a:rPr lang="en-US" sz="1400" dirty="0" smtClean="0"/>
                <a:t>Criteria</a:t>
              </a:r>
            </a:p>
            <a:p>
              <a:pPr marL="285750" indent="-285750">
                <a:buFontTx/>
                <a:buChar char="-"/>
              </a:pPr>
              <a:r>
                <a:rPr lang="en-US" sz="1400" dirty="0" smtClean="0"/>
                <a:t>Understanding of CPP</a:t>
              </a:r>
              <a:endParaRPr lang="ru-RU" sz="1400" dirty="0"/>
            </a:p>
          </p:txBody>
        </p:sp>
        <p:cxnSp>
          <p:nvCxnSpPr>
            <p:cNvPr id="63" name="Прямая со стрелкой 62"/>
            <p:cNvCxnSpPr>
              <a:stCxn id="43" idx="6"/>
              <a:endCxn id="8" idx="2"/>
            </p:cNvCxnSpPr>
            <p:nvPr/>
          </p:nvCxnSpPr>
          <p:spPr>
            <a:xfrm>
              <a:off x="6526598" y="2693203"/>
              <a:ext cx="149470" cy="4806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Овал 79"/>
            <p:cNvSpPr/>
            <p:nvPr/>
          </p:nvSpPr>
          <p:spPr>
            <a:xfrm>
              <a:off x="259774" y="3240915"/>
              <a:ext cx="1464099" cy="1089823"/>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Best Practices</a:t>
              </a:r>
              <a:endParaRPr lang="ru-RU" sz="1400" dirty="0"/>
            </a:p>
          </p:txBody>
        </p:sp>
        <p:cxnSp>
          <p:nvCxnSpPr>
            <p:cNvPr id="82" name="Прямая со стрелкой 81"/>
            <p:cNvCxnSpPr>
              <a:stCxn id="80" idx="6"/>
              <a:endCxn id="40" idx="2"/>
            </p:cNvCxnSpPr>
            <p:nvPr/>
          </p:nvCxnSpPr>
          <p:spPr>
            <a:xfrm flipV="1">
              <a:off x="1723873" y="2173191"/>
              <a:ext cx="370771" cy="16126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4" name="Прямая со стрелкой 83"/>
            <p:cNvCxnSpPr>
              <a:stCxn id="80" idx="6"/>
              <a:endCxn id="11" idx="2"/>
            </p:cNvCxnSpPr>
            <p:nvPr/>
          </p:nvCxnSpPr>
          <p:spPr>
            <a:xfrm flipV="1">
              <a:off x="1723873" y="3139180"/>
              <a:ext cx="370771" cy="6466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6" name="Прямая со стрелкой 85"/>
            <p:cNvCxnSpPr>
              <a:stCxn id="80" idx="6"/>
              <a:endCxn id="31" idx="2"/>
            </p:cNvCxnSpPr>
            <p:nvPr/>
          </p:nvCxnSpPr>
          <p:spPr>
            <a:xfrm>
              <a:off x="1723873" y="3785827"/>
              <a:ext cx="450435" cy="3359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49970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190EBBCB-7115-4285-8105-BC97DB0CD32C}" type="slidenum">
              <a:rPr lang="de-DE" smtClean="0"/>
              <a:pPr/>
              <a:t>9</a:t>
            </a:fld>
            <a:endParaRPr lang="de-DE" dirty="0"/>
          </a:p>
        </p:txBody>
      </p:sp>
      <p:sp>
        <p:nvSpPr>
          <p:cNvPr id="3" name="Textplatzhalter 2"/>
          <p:cNvSpPr>
            <a:spLocks noGrp="1"/>
          </p:cNvSpPr>
          <p:nvPr>
            <p:ph type="body" sz="quarter" idx="14"/>
          </p:nvPr>
        </p:nvSpPr>
        <p:spPr/>
        <p:txBody>
          <a:bodyPr/>
          <a:lstStyle/>
          <a:p>
            <a:r>
              <a:rPr lang="de-DE" dirty="0" smtClean="0"/>
              <a:t>Project Activities: </a:t>
            </a:r>
            <a:r>
              <a:rPr lang="en-US" dirty="0" smtClean="0"/>
              <a:t>Pilots</a:t>
            </a:r>
            <a:endParaRPr lang="ru-RU" dirty="0" smtClean="0"/>
          </a:p>
          <a:p>
            <a:endParaRPr lang="de-DE" dirty="0"/>
          </a:p>
        </p:txBody>
      </p:sp>
      <p:sp>
        <p:nvSpPr>
          <p:cNvPr id="5" name="Textplatzhalter 4"/>
          <p:cNvSpPr>
            <a:spLocks noGrp="1"/>
          </p:cNvSpPr>
          <p:nvPr>
            <p:ph type="body" sz="quarter" idx="19"/>
          </p:nvPr>
        </p:nvSpPr>
        <p:spPr/>
        <p:txBody>
          <a:bodyPr/>
          <a:lstStyle/>
          <a:p>
            <a:r>
              <a:rPr lang="de-DE" dirty="0" smtClean="0"/>
              <a:t>Project </a:t>
            </a:r>
            <a:r>
              <a:rPr lang="de-DE" dirty="0" err="1" smtClean="0"/>
              <a:t>Overview</a:t>
            </a:r>
            <a:endParaRPr lang="de-DE" dirty="0"/>
          </a:p>
        </p:txBody>
      </p:sp>
      <p:sp>
        <p:nvSpPr>
          <p:cNvPr id="8" name="Овал 7"/>
          <p:cNvSpPr/>
          <p:nvPr/>
        </p:nvSpPr>
        <p:spPr>
          <a:xfrm>
            <a:off x="6331820" y="2977124"/>
            <a:ext cx="2415979" cy="14813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t>Recommendations:</a:t>
            </a:r>
          </a:p>
          <a:p>
            <a:pPr marL="285750" indent="-285750">
              <a:buFontTx/>
              <a:buChar char="-"/>
            </a:pPr>
            <a:r>
              <a:rPr lang="en-US" sz="1400" dirty="0" smtClean="0"/>
              <a:t>For SMEs</a:t>
            </a:r>
          </a:p>
          <a:p>
            <a:pPr marL="285750" indent="-285750">
              <a:buFontTx/>
              <a:buChar char="-"/>
            </a:pPr>
            <a:r>
              <a:rPr lang="en-US" sz="1400" dirty="0" smtClean="0"/>
              <a:t>For Government procurers</a:t>
            </a:r>
          </a:p>
          <a:p>
            <a:pPr marL="285750" indent="-285750">
              <a:buFontTx/>
              <a:buChar char="-"/>
            </a:pPr>
            <a:r>
              <a:rPr lang="en-US" sz="1400" dirty="0" smtClean="0"/>
              <a:t>For Policy Makers</a:t>
            </a:r>
            <a:endParaRPr lang="ru-RU" sz="1400" dirty="0"/>
          </a:p>
        </p:txBody>
      </p:sp>
      <p:sp>
        <p:nvSpPr>
          <p:cNvPr id="9" name="Овал 8"/>
          <p:cNvSpPr/>
          <p:nvPr/>
        </p:nvSpPr>
        <p:spPr>
          <a:xfrm>
            <a:off x="246443" y="2227465"/>
            <a:ext cx="1401229" cy="1049482"/>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Best </a:t>
            </a:r>
          </a:p>
          <a:p>
            <a:pPr algn="ctr"/>
            <a:r>
              <a:rPr lang="en-US" sz="1400" dirty="0" smtClean="0"/>
              <a:t>Proved </a:t>
            </a:r>
            <a:r>
              <a:rPr lang="en-US" sz="1400" dirty="0"/>
              <a:t>Available</a:t>
            </a:r>
            <a:endParaRPr lang="ru-RU" sz="1400" dirty="0"/>
          </a:p>
          <a:p>
            <a:pPr algn="ctr"/>
            <a:r>
              <a:rPr lang="en-US" sz="1400" dirty="0" smtClean="0"/>
              <a:t>Experience</a:t>
            </a:r>
            <a:endParaRPr lang="ru-RU" sz="1400" dirty="0"/>
          </a:p>
        </p:txBody>
      </p:sp>
      <p:cxnSp>
        <p:nvCxnSpPr>
          <p:cNvPr id="19" name="Прямая со стрелкой 18"/>
          <p:cNvCxnSpPr>
            <a:stCxn id="9" idx="6"/>
            <a:endCxn id="11" idx="2"/>
          </p:cNvCxnSpPr>
          <p:nvPr/>
        </p:nvCxnSpPr>
        <p:spPr>
          <a:xfrm>
            <a:off x="1647672" y="2752206"/>
            <a:ext cx="395958" cy="8336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735999" y="1067760"/>
            <a:ext cx="7671400" cy="923330"/>
          </a:xfrm>
          <a:prstGeom prst="rect">
            <a:avLst/>
          </a:prstGeom>
        </p:spPr>
        <p:txBody>
          <a:bodyPr wrap="square">
            <a:spAutoFit/>
          </a:bodyPr>
          <a:lstStyle/>
          <a:p>
            <a:r>
              <a:rPr lang="de-DE" dirty="0"/>
              <a:t>8 </a:t>
            </a:r>
            <a:r>
              <a:rPr lang="de-DE" dirty="0" err="1"/>
              <a:t>piloting</a:t>
            </a:r>
            <a:r>
              <a:rPr lang="de-DE" dirty="0"/>
              <a:t> </a:t>
            </a:r>
            <a:r>
              <a:rPr lang="de-DE" dirty="0" err="1"/>
              <a:t>public</a:t>
            </a:r>
            <a:r>
              <a:rPr lang="de-DE" dirty="0"/>
              <a:t> </a:t>
            </a:r>
            <a:r>
              <a:rPr lang="de-DE" dirty="0" err="1"/>
              <a:t>procurements</a:t>
            </a:r>
            <a:r>
              <a:rPr lang="de-DE" dirty="0"/>
              <a:t> </a:t>
            </a:r>
            <a:r>
              <a:rPr lang="de-DE" dirty="0" err="1"/>
              <a:t>based</a:t>
            </a:r>
            <a:r>
              <a:rPr lang="de-DE" dirty="0"/>
              <a:t> on </a:t>
            </a:r>
            <a:r>
              <a:rPr lang="de-DE" dirty="0" err="1"/>
              <a:t>implementation</a:t>
            </a:r>
            <a:r>
              <a:rPr lang="de-DE" dirty="0"/>
              <a:t> </a:t>
            </a:r>
            <a:r>
              <a:rPr lang="de-DE" dirty="0" err="1"/>
              <a:t>of</a:t>
            </a:r>
            <a:r>
              <a:rPr lang="de-DE" dirty="0"/>
              <a:t> circular </a:t>
            </a:r>
            <a:r>
              <a:rPr lang="de-DE" dirty="0" err="1"/>
              <a:t>approach</a:t>
            </a:r>
            <a:r>
              <a:rPr lang="de-DE" dirty="0"/>
              <a:t> in </a:t>
            </a:r>
            <a:r>
              <a:rPr lang="de-DE" dirty="0" err="1"/>
              <a:t>three</a:t>
            </a:r>
            <a:r>
              <a:rPr lang="de-DE" dirty="0"/>
              <a:t> countries (DK, SE, LV) </a:t>
            </a:r>
            <a:r>
              <a:rPr lang="de-DE" dirty="0" err="1"/>
              <a:t>and</a:t>
            </a:r>
            <a:r>
              <a:rPr lang="de-DE" dirty="0"/>
              <a:t> </a:t>
            </a:r>
            <a:r>
              <a:rPr lang="de-DE" dirty="0" err="1"/>
              <a:t>practical</a:t>
            </a:r>
            <a:r>
              <a:rPr lang="de-DE" dirty="0"/>
              <a:t> </a:t>
            </a:r>
            <a:r>
              <a:rPr lang="de-DE" dirty="0" err="1"/>
              <a:t>capacity</a:t>
            </a:r>
            <a:r>
              <a:rPr lang="de-DE" dirty="0"/>
              <a:t> </a:t>
            </a:r>
            <a:r>
              <a:rPr lang="de-DE" dirty="0" err="1"/>
              <a:t>building</a:t>
            </a:r>
            <a:r>
              <a:rPr lang="de-DE" dirty="0"/>
              <a:t> material (e.g. </a:t>
            </a:r>
            <a:r>
              <a:rPr lang="de-DE" dirty="0" err="1"/>
              <a:t>training</a:t>
            </a:r>
            <a:r>
              <a:rPr lang="de-DE" dirty="0"/>
              <a:t>, </a:t>
            </a:r>
            <a:r>
              <a:rPr lang="de-DE" dirty="0" err="1"/>
              <a:t>guidance</a:t>
            </a:r>
            <a:r>
              <a:rPr lang="de-DE" dirty="0"/>
              <a:t>, </a:t>
            </a:r>
            <a:r>
              <a:rPr lang="de-DE" dirty="0" err="1"/>
              <a:t>future</a:t>
            </a:r>
            <a:r>
              <a:rPr lang="de-DE" dirty="0"/>
              <a:t> </a:t>
            </a:r>
            <a:r>
              <a:rPr lang="de-DE" dirty="0" err="1"/>
              <a:t>recommendations</a:t>
            </a:r>
            <a:r>
              <a:rPr lang="de-DE" dirty="0"/>
              <a:t>, etc.)</a:t>
            </a:r>
          </a:p>
        </p:txBody>
      </p:sp>
      <p:cxnSp>
        <p:nvCxnSpPr>
          <p:cNvPr id="44" name="Прямая со стрелкой 43"/>
          <p:cNvCxnSpPr>
            <a:stCxn id="9" idx="6"/>
            <a:endCxn id="40" idx="2"/>
          </p:cNvCxnSpPr>
          <p:nvPr/>
        </p:nvCxnSpPr>
        <p:spPr>
          <a:xfrm flipV="1">
            <a:off x="1647672" y="2543025"/>
            <a:ext cx="415952" cy="2091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Прямая со стрелкой 32"/>
          <p:cNvCxnSpPr>
            <a:stCxn id="9" idx="6"/>
            <a:endCxn id="31" idx="2"/>
          </p:cNvCxnSpPr>
          <p:nvPr/>
        </p:nvCxnSpPr>
        <p:spPr>
          <a:xfrm>
            <a:off x="1647672" y="2752206"/>
            <a:ext cx="475622" cy="18162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Овал 79"/>
          <p:cNvSpPr/>
          <p:nvPr/>
        </p:nvSpPr>
        <p:spPr>
          <a:xfrm>
            <a:off x="246443" y="3398636"/>
            <a:ext cx="1361397" cy="1089823"/>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Best Practices</a:t>
            </a:r>
            <a:endParaRPr lang="ru-RU" sz="1400" dirty="0"/>
          </a:p>
        </p:txBody>
      </p:sp>
      <p:cxnSp>
        <p:nvCxnSpPr>
          <p:cNvPr id="82" name="Прямая со стрелкой 81"/>
          <p:cNvCxnSpPr>
            <a:stCxn id="80" idx="6"/>
            <a:endCxn id="40" idx="2"/>
          </p:cNvCxnSpPr>
          <p:nvPr/>
        </p:nvCxnSpPr>
        <p:spPr>
          <a:xfrm flipV="1">
            <a:off x="1607840" y="2543025"/>
            <a:ext cx="455784" cy="1400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4" name="Прямая со стрелкой 83"/>
          <p:cNvCxnSpPr>
            <a:stCxn id="80" idx="6"/>
            <a:endCxn id="11" idx="2"/>
          </p:cNvCxnSpPr>
          <p:nvPr/>
        </p:nvCxnSpPr>
        <p:spPr>
          <a:xfrm flipV="1">
            <a:off x="1607840" y="3585826"/>
            <a:ext cx="435790" cy="357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6" name="Прямая со стрелкой 85"/>
          <p:cNvCxnSpPr>
            <a:stCxn id="80" idx="6"/>
            <a:endCxn id="31" idx="2"/>
          </p:cNvCxnSpPr>
          <p:nvPr/>
        </p:nvCxnSpPr>
        <p:spPr>
          <a:xfrm>
            <a:off x="1607840" y="3943548"/>
            <a:ext cx="515454" cy="6248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Овал 34"/>
          <p:cNvSpPr/>
          <p:nvPr/>
        </p:nvSpPr>
        <p:spPr>
          <a:xfrm>
            <a:off x="246443" y="4610148"/>
            <a:ext cx="1379428" cy="1049482"/>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Analysis of theoretical basis</a:t>
            </a:r>
            <a:endParaRPr lang="ru-RU" sz="1400" dirty="0"/>
          </a:p>
        </p:txBody>
      </p:sp>
      <p:cxnSp>
        <p:nvCxnSpPr>
          <p:cNvPr id="37" name="Прямая со стрелкой 36"/>
          <p:cNvCxnSpPr>
            <a:stCxn id="35" idx="6"/>
            <a:endCxn id="40" idx="2"/>
          </p:cNvCxnSpPr>
          <p:nvPr/>
        </p:nvCxnSpPr>
        <p:spPr>
          <a:xfrm flipV="1">
            <a:off x="1625871" y="2543025"/>
            <a:ext cx="437753" cy="25918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Прямая со стрелкой 38"/>
          <p:cNvCxnSpPr>
            <a:stCxn id="35" idx="6"/>
            <a:endCxn id="11" idx="2"/>
          </p:cNvCxnSpPr>
          <p:nvPr/>
        </p:nvCxnSpPr>
        <p:spPr>
          <a:xfrm flipV="1">
            <a:off x="1625871" y="3585826"/>
            <a:ext cx="417759" cy="15490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Прямая со стрелкой 44"/>
          <p:cNvCxnSpPr>
            <a:stCxn id="35" idx="6"/>
            <a:endCxn id="31" idx="2"/>
          </p:cNvCxnSpPr>
          <p:nvPr/>
        </p:nvCxnSpPr>
        <p:spPr>
          <a:xfrm flipV="1">
            <a:off x="1625871" y="4568421"/>
            <a:ext cx="497423" cy="5664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04" name="Группа 103"/>
          <p:cNvGrpSpPr/>
          <p:nvPr/>
        </p:nvGrpSpPr>
        <p:grpSpPr>
          <a:xfrm>
            <a:off x="2043630" y="2108926"/>
            <a:ext cx="3660808" cy="2910201"/>
            <a:chOff x="1938780" y="2150653"/>
            <a:chExt cx="3660808" cy="2910201"/>
          </a:xfrm>
        </p:grpSpPr>
        <p:sp>
          <p:nvSpPr>
            <p:cNvPr id="11" name="Овал 10"/>
            <p:cNvSpPr/>
            <p:nvPr/>
          </p:nvSpPr>
          <p:spPr>
            <a:xfrm>
              <a:off x="1938780" y="3176848"/>
              <a:ext cx="2073217" cy="901410"/>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Market analysis (Suppliers’ capabilities)</a:t>
              </a:r>
              <a:endParaRPr lang="ru-RU" sz="1400" dirty="0"/>
            </a:p>
          </p:txBody>
        </p:sp>
        <p:sp>
          <p:nvSpPr>
            <p:cNvPr id="40" name="Овал 39"/>
            <p:cNvSpPr/>
            <p:nvPr/>
          </p:nvSpPr>
          <p:spPr>
            <a:xfrm>
              <a:off x="1958774" y="2150653"/>
              <a:ext cx="2073217" cy="868198"/>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Subject of Procurement</a:t>
              </a:r>
              <a:endParaRPr lang="ru-RU" sz="1400" dirty="0"/>
            </a:p>
          </p:txBody>
        </p:sp>
        <p:cxnSp>
          <p:nvCxnSpPr>
            <p:cNvPr id="52" name="Прямая со стрелкой 51"/>
            <p:cNvCxnSpPr>
              <a:stCxn id="40" idx="6"/>
              <a:endCxn id="43" idx="2"/>
            </p:cNvCxnSpPr>
            <p:nvPr/>
          </p:nvCxnSpPr>
          <p:spPr>
            <a:xfrm>
              <a:off x="4031991" y="2584752"/>
              <a:ext cx="303194" cy="1674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Прямая со стрелкой 54"/>
            <p:cNvCxnSpPr>
              <a:stCxn id="11" idx="6"/>
              <a:endCxn id="43" idx="2"/>
            </p:cNvCxnSpPr>
            <p:nvPr/>
          </p:nvCxnSpPr>
          <p:spPr>
            <a:xfrm flipV="1">
              <a:off x="4011997" y="2752206"/>
              <a:ext cx="323188" cy="8753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Овал 30"/>
            <p:cNvSpPr/>
            <p:nvPr/>
          </p:nvSpPr>
          <p:spPr>
            <a:xfrm>
              <a:off x="2018444" y="4159443"/>
              <a:ext cx="2073217" cy="901410"/>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Estimation criteria</a:t>
              </a:r>
              <a:endParaRPr lang="ru-RU" sz="1400" dirty="0"/>
            </a:p>
          </p:txBody>
        </p:sp>
        <p:sp>
          <p:nvSpPr>
            <p:cNvPr id="43" name="Овал 42"/>
            <p:cNvSpPr/>
            <p:nvPr/>
          </p:nvSpPr>
          <p:spPr>
            <a:xfrm>
              <a:off x="4335185" y="2204494"/>
              <a:ext cx="1110559" cy="1095424"/>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t>8 Pilots</a:t>
              </a:r>
              <a:endParaRPr lang="ru-RU" sz="1400" dirty="0"/>
            </a:p>
          </p:txBody>
        </p:sp>
        <p:cxnSp>
          <p:nvCxnSpPr>
            <p:cNvPr id="63" name="Прямая со стрелкой 62"/>
            <p:cNvCxnSpPr>
              <a:stCxn id="43" idx="4"/>
              <a:endCxn id="69" idx="0"/>
            </p:cNvCxnSpPr>
            <p:nvPr/>
          </p:nvCxnSpPr>
          <p:spPr>
            <a:xfrm>
              <a:off x="4890465" y="3299918"/>
              <a:ext cx="16041" cy="8595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Прямая со стрелкой 60"/>
            <p:cNvCxnSpPr>
              <a:stCxn id="31" idx="6"/>
              <a:endCxn id="43" idx="2"/>
            </p:cNvCxnSpPr>
            <p:nvPr/>
          </p:nvCxnSpPr>
          <p:spPr>
            <a:xfrm flipV="1">
              <a:off x="4091661" y="2752206"/>
              <a:ext cx="243524" cy="18579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9" name="Овал 68"/>
            <p:cNvSpPr/>
            <p:nvPr/>
          </p:nvSpPr>
          <p:spPr>
            <a:xfrm>
              <a:off x="4213423" y="4159443"/>
              <a:ext cx="1386165" cy="901411"/>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Contracts Realization</a:t>
              </a:r>
              <a:endParaRPr lang="ru-RU" sz="1400" dirty="0"/>
            </a:p>
          </p:txBody>
        </p:sp>
      </p:grpSp>
      <p:sp>
        <p:nvSpPr>
          <p:cNvPr id="107" name="Закрывающая фигурная скобка 106"/>
          <p:cNvSpPr/>
          <p:nvPr/>
        </p:nvSpPr>
        <p:spPr>
          <a:xfrm rot="5400000">
            <a:off x="3752473" y="3328314"/>
            <a:ext cx="325322" cy="3706947"/>
          </a:xfrm>
          <a:prstGeom prst="rightBrace">
            <a:avLst>
              <a:gd name="adj1" fmla="val 48398"/>
              <a:gd name="adj2" fmla="val 5028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112" name="Овал 111"/>
          <p:cNvSpPr/>
          <p:nvPr/>
        </p:nvSpPr>
        <p:spPr>
          <a:xfrm>
            <a:off x="2011516" y="5373381"/>
            <a:ext cx="3786611" cy="66291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Lessons learned</a:t>
            </a:r>
            <a:endParaRPr lang="ru-RU" sz="1400" dirty="0"/>
          </a:p>
        </p:txBody>
      </p:sp>
      <p:cxnSp>
        <p:nvCxnSpPr>
          <p:cNvPr id="113" name="Прямая со стрелкой 112"/>
          <p:cNvCxnSpPr>
            <a:stCxn id="112" idx="6"/>
            <a:endCxn id="8" idx="2"/>
          </p:cNvCxnSpPr>
          <p:nvPr/>
        </p:nvCxnSpPr>
        <p:spPr>
          <a:xfrm flipV="1">
            <a:off x="5798127" y="3717775"/>
            <a:ext cx="533693" cy="19870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7" name="Прямая со стрелкой 116"/>
          <p:cNvCxnSpPr>
            <a:stCxn id="69" idx="6"/>
            <a:endCxn id="8" idx="2"/>
          </p:cNvCxnSpPr>
          <p:nvPr/>
        </p:nvCxnSpPr>
        <p:spPr>
          <a:xfrm flipV="1">
            <a:off x="5704438" y="3717775"/>
            <a:ext cx="627382" cy="8506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9" name="Прямая со стрелкой 118"/>
          <p:cNvCxnSpPr>
            <a:stCxn id="43" idx="6"/>
            <a:endCxn id="8" idx="2"/>
          </p:cNvCxnSpPr>
          <p:nvPr/>
        </p:nvCxnSpPr>
        <p:spPr>
          <a:xfrm>
            <a:off x="5550594" y="2710479"/>
            <a:ext cx="781226" cy="10072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7546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403</TotalTime>
  <Words>1279</Words>
  <Application>Microsoft Office PowerPoint</Application>
  <PresentationFormat>Экран (4:3)</PresentationFormat>
  <Paragraphs>196</Paragraphs>
  <Slides>17</Slides>
  <Notes>4</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H2F_TSC</dc:creator>
  <cp:lastModifiedBy>Смуткина Александра Ярославовна</cp:lastModifiedBy>
  <cp:revision>113</cp:revision>
  <dcterms:created xsi:type="dcterms:W3CDTF">2016-02-26T07:25:46Z</dcterms:created>
  <dcterms:modified xsi:type="dcterms:W3CDTF">2018-11-22T09:18:18Z</dcterms:modified>
</cp:coreProperties>
</file>